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handoutMasterIdLst>
    <p:handoutMasterId r:id="rId18"/>
  </p:handoutMasterIdLst>
  <p:sldIdLst>
    <p:sldId id="260" r:id="rId2"/>
    <p:sldId id="269" r:id="rId3"/>
    <p:sldId id="270" r:id="rId4"/>
    <p:sldId id="274" r:id="rId5"/>
    <p:sldId id="276" r:id="rId6"/>
    <p:sldId id="275" r:id="rId7"/>
    <p:sldId id="272" r:id="rId8"/>
    <p:sldId id="273" r:id="rId9"/>
    <p:sldId id="266" r:id="rId10"/>
    <p:sldId id="263" r:id="rId11"/>
    <p:sldId id="267" r:id="rId12"/>
    <p:sldId id="259" r:id="rId13"/>
    <p:sldId id="268" r:id="rId14"/>
    <p:sldId id="277" r:id="rId15"/>
    <p:sldId id="271" r:id="rId16"/>
  </p:sldIdLst>
  <p:sldSz cx="9144000" cy="6858000" type="screen4x3"/>
  <p:notesSz cx="7010400" cy="9296400"/>
  <p:defaultTextStyle>
    <a:defPPr>
      <a:defRPr lang="de-DE"/>
    </a:defPPr>
    <a:lvl1pPr algn="l" rtl="0" fontAlgn="base">
      <a:spcBef>
        <a:spcPct val="0"/>
      </a:spcBef>
      <a:spcAft>
        <a:spcPct val="0"/>
      </a:spcAft>
      <a:defRPr kern="1200">
        <a:solidFill>
          <a:schemeClr val="tx1"/>
        </a:solidFill>
        <a:latin typeface="News Gothic MT" pitchFamily="34" charset="0"/>
        <a:ea typeface="+mn-ea"/>
        <a:cs typeface="+mn-cs"/>
      </a:defRPr>
    </a:lvl1pPr>
    <a:lvl2pPr marL="457200" algn="l" rtl="0" fontAlgn="base">
      <a:spcBef>
        <a:spcPct val="0"/>
      </a:spcBef>
      <a:spcAft>
        <a:spcPct val="0"/>
      </a:spcAft>
      <a:defRPr kern="1200">
        <a:solidFill>
          <a:schemeClr val="tx1"/>
        </a:solidFill>
        <a:latin typeface="News Gothic MT" pitchFamily="34" charset="0"/>
        <a:ea typeface="+mn-ea"/>
        <a:cs typeface="+mn-cs"/>
      </a:defRPr>
    </a:lvl2pPr>
    <a:lvl3pPr marL="914400" algn="l" rtl="0" fontAlgn="base">
      <a:spcBef>
        <a:spcPct val="0"/>
      </a:spcBef>
      <a:spcAft>
        <a:spcPct val="0"/>
      </a:spcAft>
      <a:defRPr kern="1200">
        <a:solidFill>
          <a:schemeClr val="tx1"/>
        </a:solidFill>
        <a:latin typeface="News Gothic MT" pitchFamily="34" charset="0"/>
        <a:ea typeface="+mn-ea"/>
        <a:cs typeface="+mn-cs"/>
      </a:defRPr>
    </a:lvl3pPr>
    <a:lvl4pPr marL="1371600" algn="l" rtl="0" fontAlgn="base">
      <a:spcBef>
        <a:spcPct val="0"/>
      </a:spcBef>
      <a:spcAft>
        <a:spcPct val="0"/>
      </a:spcAft>
      <a:defRPr kern="1200">
        <a:solidFill>
          <a:schemeClr val="tx1"/>
        </a:solidFill>
        <a:latin typeface="News Gothic MT" pitchFamily="34" charset="0"/>
        <a:ea typeface="+mn-ea"/>
        <a:cs typeface="+mn-cs"/>
      </a:defRPr>
    </a:lvl4pPr>
    <a:lvl5pPr marL="1828800" algn="l" rtl="0" fontAlgn="base">
      <a:spcBef>
        <a:spcPct val="0"/>
      </a:spcBef>
      <a:spcAft>
        <a:spcPct val="0"/>
      </a:spcAft>
      <a:defRPr kern="1200">
        <a:solidFill>
          <a:schemeClr val="tx1"/>
        </a:solidFill>
        <a:latin typeface="News Gothic MT" pitchFamily="34" charset="0"/>
        <a:ea typeface="+mn-ea"/>
        <a:cs typeface="+mn-cs"/>
      </a:defRPr>
    </a:lvl5pPr>
    <a:lvl6pPr marL="2286000" algn="l" defTabSz="914400" rtl="0" eaLnBrk="1" latinLnBrk="0" hangingPunct="1">
      <a:defRPr kern="1200">
        <a:solidFill>
          <a:schemeClr val="tx1"/>
        </a:solidFill>
        <a:latin typeface="News Gothic MT" pitchFamily="34" charset="0"/>
        <a:ea typeface="+mn-ea"/>
        <a:cs typeface="+mn-cs"/>
      </a:defRPr>
    </a:lvl6pPr>
    <a:lvl7pPr marL="2743200" algn="l" defTabSz="914400" rtl="0" eaLnBrk="1" latinLnBrk="0" hangingPunct="1">
      <a:defRPr kern="1200">
        <a:solidFill>
          <a:schemeClr val="tx1"/>
        </a:solidFill>
        <a:latin typeface="News Gothic MT" pitchFamily="34" charset="0"/>
        <a:ea typeface="+mn-ea"/>
        <a:cs typeface="+mn-cs"/>
      </a:defRPr>
    </a:lvl7pPr>
    <a:lvl8pPr marL="3200400" algn="l" defTabSz="914400" rtl="0" eaLnBrk="1" latinLnBrk="0" hangingPunct="1">
      <a:defRPr kern="1200">
        <a:solidFill>
          <a:schemeClr val="tx1"/>
        </a:solidFill>
        <a:latin typeface="News Gothic MT" pitchFamily="34" charset="0"/>
        <a:ea typeface="+mn-ea"/>
        <a:cs typeface="+mn-cs"/>
      </a:defRPr>
    </a:lvl8pPr>
    <a:lvl9pPr marL="3657600" algn="l" defTabSz="914400" rtl="0" eaLnBrk="1" latinLnBrk="0" hangingPunct="1">
      <a:defRPr kern="1200">
        <a:solidFill>
          <a:schemeClr val="tx1"/>
        </a:solidFill>
        <a:latin typeface="News Gothic MT" pitchFamily="34" charset="0"/>
        <a:ea typeface="+mn-ea"/>
        <a:cs typeface="+mn-cs"/>
      </a:defRPr>
    </a:lvl9pPr>
  </p:defaultTextStyle>
  <p:extLst>
    <p:ext uri="{EFAFB233-063F-42B5-8137-9DF3F51BA10A}">
      <p15:sldGuideLst xmlns:p15="http://schemas.microsoft.com/office/powerpoint/2012/main">
        <p15:guide id="1" orient="horz" pos="896">
          <p15:clr>
            <a:srgbClr val="A4A3A4"/>
          </p15:clr>
        </p15:guide>
        <p15:guide id="2" orient="horz" pos="4105">
          <p15:clr>
            <a:srgbClr val="A4A3A4"/>
          </p15:clr>
        </p15:guide>
        <p15:guide id="3" pos="5578">
          <p15:clr>
            <a:srgbClr val="A4A3A4"/>
          </p15:clr>
        </p15:guide>
        <p15:guide id="4" pos="1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CC"/>
    <a:srgbClr val="33CCCC"/>
    <a:srgbClr val="00CC99"/>
    <a:srgbClr val="00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50" autoAdjust="0"/>
    <p:restoredTop sz="94727" autoAdjust="0"/>
  </p:normalViewPr>
  <p:slideViewPr>
    <p:cSldViewPr snapToGrid="0">
      <p:cViewPr varScale="1">
        <p:scale>
          <a:sx n="69" d="100"/>
          <a:sy n="69" d="100"/>
        </p:scale>
        <p:origin x="1464" y="60"/>
      </p:cViewPr>
      <p:guideLst>
        <p:guide orient="horz" pos="896"/>
        <p:guide orient="horz" pos="4105"/>
        <p:guide pos="5578"/>
        <p:guide pos="1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smtClean="0"/>
            </a:lvl1pPr>
          </a:lstStyle>
          <a:p>
            <a:pPr>
              <a:defRPr/>
            </a:pPr>
            <a:endParaRPr lang="de-DE"/>
          </a:p>
        </p:txBody>
      </p:sp>
      <p:sp>
        <p:nvSpPr>
          <p:cNvPr id="33795"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smtClean="0"/>
            </a:lvl1pPr>
          </a:lstStyle>
          <a:p>
            <a:pPr>
              <a:defRPr/>
            </a:pPr>
            <a:endParaRPr lang="de-DE"/>
          </a:p>
        </p:txBody>
      </p:sp>
      <p:sp>
        <p:nvSpPr>
          <p:cNvPr id="33796"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smtClean="0"/>
            </a:lvl1pPr>
          </a:lstStyle>
          <a:p>
            <a:pPr>
              <a:defRPr/>
            </a:pPr>
            <a:endParaRPr lang="de-DE"/>
          </a:p>
        </p:txBody>
      </p:sp>
      <p:sp>
        <p:nvSpPr>
          <p:cNvPr id="33797"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smtClean="0"/>
            </a:lvl1pPr>
          </a:lstStyle>
          <a:p>
            <a:pPr>
              <a:defRPr/>
            </a:pPr>
            <a:fld id="{BD0695E0-4430-460D-960F-A9BFEE369AE5}" type="slidenum">
              <a:rPr lang="de-DE"/>
              <a:pPr>
                <a:defRPr/>
              </a:pPr>
              <a:t>‹#›</a:t>
            </a:fld>
            <a:endParaRPr lang="de-DE"/>
          </a:p>
        </p:txBody>
      </p:sp>
    </p:spTree>
    <p:extLst>
      <p:ext uri="{BB962C8B-B14F-4D97-AF65-F5344CB8AC3E}">
        <p14:creationId xmlns:p14="http://schemas.microsoft.com/office/powerpoint/2010/main" val="9039022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smtClean="0"/>
            </a:lvl1pPr>
          </a:lstStyle>
          <a:p>
            <a:pPr>
              <a:defRPr/>
            </a:pPr>
            <a:endParaRPr lang="de-DE"/>
          </a:p>
        </p:txBody>
      </p:sp>
      <p:sp>
        <p:nvSpPr>
          <p:cNvPr id="6147"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smtClean="0"/>
            </a:lvl1pPr>
          </a:lstStyle>
          <a:p>
            <a:pPr>
              <a:defRPr/>
            </a:pPr>
            <a:endParaRPr lang="de-DE"/>
          </a:p>
        </p:txBody>
      </p:sp>
      <p:sp>
        <p:nvSpPr>
          <p:cNvPr id="1434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150"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smtClean="0"/>
            </a:lvl1pPr>
          </a:lstStyle>
          <a:p>
            <a:pPr>
              <a:defRPr/>
            </a:pPr>
            <a:endParaRPr lang="de-DE"/>
          </a:p>
        </p:txBody>
      </p:sp>
      <p:sp>
        <p:nvSpPr>
          <p:cNvPr id="6151"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smtClean="0"/>
            </a:lvl1pPr>
          </a:lstStyle>
          <a:p>
            <a:pPr>
              <a:defRPr/>
            </a:pPr>
            <a:fld id="{DDB62FB2-C981-4A2B-A765-C0C537A444F7}" type="slidenum">
              <a:rPr lang="de-DE"/>
              <a:pPr>
                <a:defRPr/>
              </a:pPr>
              <a:t>‹#›</a:t>
            </a:fld>
            <a:endParaRPr lang="de-DE"/>
          </a:p>
        </p:txBody>
      </p:sp>
    </p:spTree>
    <p:extLst>
      <p:ext uri="{BB962C8B-B14F-4D97-AF65-F5344CB8AC3E}">
        <p14:creationId xmlns:p14="http://schemas.microsoft.com/office/powerpoint/2010/main" val="2897615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News Gothic MT"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News Gothic MT"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News Gothic MT"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News Gothic MT"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News Gothic MT"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725E0650-88EF-4796-92A3-1E378E29F808}" type="slidenum">
              <a:rPr lang="de-DE"/>
              <a:pPr/>
              <a:t>1</a:t>
            </a:fld>
            <a:endParaRPr lang="de-DE"/>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BA8342-5EC2-474E-BD81-F65388BB6421}" type="slidenum">
              <a:rPr lang="en-US" smtClean="0"/>
              <a:pPr/>
              <a:t>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BBA8342-5EC2-474E-BD81-F65388BB6421}"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BBA8342-5EC2-474E-BD81-F65388BB6421}"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3B6584DC-246C-469E-AE60-79FDBF354E64}" type="slidenum">
              <a:rPr lang="de-DE"/>
              <a:pPr/>
              <a:t>12</a:t>
            </a:fld>
            <a:endParaRPr lang="de-DE"/>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DividerColorBox"/>
          <p:cNvSpPr>
            <a:spLocks noChangeArrowheads="1"/>
          </p:cNvSpPr>
          <p:nvPr/>
        </p:nvSpPr>
        <p:spPr bwMode="auto">
          <a:xfrm>
            <a:off x="0" y="1128713"/>
            <a:ext cx="1497013" cy="2286000"/>
          </a:xfrm>
          <a:prstGeom prst="rect">
            <a:avLst/>
          </a:prstGeom>
          <a:solidFill>
            <a:srgbClr val="923222"/>
          </a:solidFill>
          <a:ln w="12700" algn="ctr">
            <a:noFill/>
            <a:miter lim="800000"/>
            <a:headEnd/>
            <a:tailEnd/>
          </a:ln>
          <a:effectLst/>
        </p:spPr>
        <p:txBody>
          <a:bodyPr wrap="none" anchor="ctr"/>
          <a:lstStyle/>
          <a:p>
            <a:pPr>
              <a:defRPr/>
            </a:pPr>
            <a:endParaRPr lang="de-CH"/>
          </a:p>
        </p:txBody>
      </p:sp>
      <p:pic>
        <p:nvPicPr>
          <p:cNvPr id="6" name="Picture 8" descr="NVS"/>
          <p:cNvPicPr>
            <a:picLocks noChangeAspect="1"/>
          </p:cNvPicPr>
          <p:nvPr/>
        </p:nvPicPr>
        <p:blipFill>
          <a:blip r:embed="rId2" cstate="print"/>
          <a:srcRect/>
          <a:stretch>
            <a:fillRect/>
          </a:stretch>
        </p:blipFill>
        <p:spPr bwMode="auto">
          <a:xfrm>
            <a:off x="1033463" y="5702300"/>
            <a:ext cx="2209800" cy="774700"/>
          </a:xfrm>
          <a:prstGeom prst="rect">
            <a:avLst/>
          </a:prstGeom>
          <a:noFill/>
          <a:ln w="9525">
            <a:noFill/>
            <a:miter lim="800000"/>
            <a:headEnd/>
            <a:tailEnd/>
          </a:ln>
        </p:spPr>
      </p:pic>
      <p:sp>
        <p:nvSpPr>
          <p:cNvPr id="823299" name="Rectangle 3"/>
          <p:cNvSpPr>
            <a:spLocks noGrp="1" noChangeArrowheads="1"/>
          </p:cNvSpPr>
          <p:nvPr>
            <p:ph type="subTitle" sz="quarter" idx="1"/>
          </p:nvPr>
        </p:nvSpPr>
        <p:spPr bwMode="auto">
          <a:xfrm>
            <a:off x="1419225" y="4221163"/>
            <a:ext cx="7410450" cy="1429829"/>
          </a:xfrm>
        </p:spPr>
        <p:txBody>
          <a:bodyPr>
            <a:noAutofit/>
          </a:bodyPr>
          <a:lstStyle>
            <a:lvl1pPr marL="0" indent="0" eaLnBrk="0" hangingPunct="0">
              <a:lnSpc>
                <a:spcPct val="90000"/>
              </a:lnSpc>
              <a:spcBef>
                <a:spcPct val="40000"/>
              </a:spcBef>
              <a:buFont typeface="Wingdings" pitchFamily="2" charset="2"/>
              <a:buNone/>
              <a:defRPr sz="2000">
                <a:solidFill>
                  <a:schemeClr val="accent5"/>
                </a:solidFill>
              </a:defRPr>
            </a:lvl1pPr>
          </a:lstStyle>
          <a:p>
            <a:r>
              <a:rPr lang="en-US"/>
              <a:t>Click to edit Master subtitle style</a:t>
            </a:r>
            <a:endParaRPr lang="en-US" dirty="0"/>
          </a:p>
        </p:txBody>
      </p:sp>
      <p:sp>
        <p:nvSpPr>
          <p:cNvPr id="823300" name="Rectangle 4"/>
          <p:cNvSpPr>
            <a:spLocks noGrp="1" noChangeArrowheads="1"/>
          </p:cNvSpPr>
          <p:nvPr>
            <p:ph type="ctrTitle" sz="quarter"/>
          </p:nvPr>
        </p:nvSpPr>
        <p:spPr bwMode="auto">
          <a:xfrm>
            <a:off x="1412875" y="3573463"/>
            <a:ext cx="7413625" cy="535531"/>
          </a:xfrm>
        </p:spPr>
        <p:txBody>
          <a:bodyPr wrap="none" anchor="t">
            <a:noAutofit/>
          </a:bodyPr>
          <a:lstStyle>
            <a:lvl1pPr>
              <a:lnSpc>
                <a:spcPct val="90000"/>
              </a:lnSpc>
              <a:spcBef>
                <a:spcPct val="40000"/>
              </a:spcBef>
              <a:defRPr sz="3200">
                <a:solidFill>
                  <a:schemeClr val="accent4"/>
                </a:solidFill>
              </a:defRPr>
            </a:lvl1pPr>
          </a:lstStyle>
          <a:p>
            <a:r>
              <a:rPr lang="en-US"/>
              <a:t>Click to edit Master title style</a:t>
            </a:r>
            <a:endParaRPr lang="en-US" dirty="0"/>
          </a:p>
        </p:txBody>
      </p:sp>
      <p:pic>
        <p:nvPicPr>
          <p:cNvPr id="7" name="Logo" descr="NVS"/>
          <p:cNvPicPr>
            <a:picLocks noChangeAspect="1" noChangeArrowheads="1"/>
          </p:cNvPicPr>
          <p:nvPr/>
        </p:nvPicPr>
        <p:blipFill>
          <a:blip r:embed="rId3" cstate="print"/>
          <a:srcRect/>
          <a:stretch>
            <a:fillRect/>
          </a:stretch>
        </p:blipFill>
        <p:spPr bwMode="auto">
          <a:xfrm>
            <a:off x="1031875" y="5703888"/>
            <a:ext cx="2209800" cy="774700"/>
          </a:xfrm>
          <a:prstGeom prst="rect">
            <a:avLst/>
          </a:prstGeom>
          <a:noFill/>
        </p:spPr>
      </p:pic>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de-CH" dirty="0"/>
          </a:p>
        </p:txBody>
      </p:sp>
      <p:sp>
        <p:nvSpPr>
          <p:cNvPr id="3" name="Content Placeholder 2"/>
          <p:cNvSpPr>
            <a:spLocks noGrp="1"/>
          </p:cNvSpPr>
          <p:nvPr>
            <p:ph idx="1"/>
          </p:nvPr>
        </p:nvSpPr>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a:p>
        </p:txBody>
      </p:sp>
      <p:sp>
        <p:nvSpPr>
          <p:cNvPr id="6" name="Footer Placeholder 4"/>
          <p:cNvSpPr>
            <a:spLocks noGrp="1"/>
          </p:cNvSpPr>
          <p:nvPr>
            <p:ph type="ftr" sz="quarter" idx="3"/>
          </p:nvPr>
        </p:nvSpPr>
        <p:spPr>
          <a:xfrm>
            <a:off x="687248" y="6403150"/>
            <a:ext cx="6477000" cy="250825"/>
          </a:xfrm>
          <a:prstGeom prst="rect">
            <a:avLst/>
          </a:prstGeom>
        </p:spPr>
        <p:txBody>
          <a:bodyPr/>
          <a:lstStyle>
            <a:lvl1pPr>
              <a:defRPr sz="900">
                <a:solidFill>
                  <a:srgbClr val="7F7F7F"/>
                </a:solidFill>
              </a:defRPr>
            </a:lvl1pPr>
          </a:lstStyle>
          <a:p>
            <a:pPr>
              <a:defRPr/>
            </a:pPr>
            <a:endParaRPr lang="en-US"/>
          </a:p>
        </p:txBody>
      </p:sp>
      <p:sp>
        <p:nvSpPr>
          <p:cNvPr id="7" name="Slide Number Placeholder 5"/>
          <p:cNvSpPr>
            <a:spLocks noGrp="1"/>
          </p:cNvSpPr>
          <p:nvPr>
            <p:ph type="sldNum" sz="quarter" idx="4"/>
          </p:nvPr>
        </p:nvSpPr>
        <p:spPr>
          <a:xfrm>
            <a:off x="538116" y="6403150"/>
            <a:ext cx="400035" cy="247031"/>
          </a:xfrm>
          <a:prstGeom prst="rect">
            <a:avLst/>
          </a:prstGeom>
        </p:spPr>
        <p:txBody>
          <a:bodyPr/>
          <a:lstStyle>
            <a:lvl1pPr>
              <a:defRPr sz="900">
                <a:solidFill>
                  <a:srgbClr val="7F7F7F"/>
                </a:solidFill>
              </a:defRPr>
            </a:lvl1pPr>
          </a:lstStyle>
          <a:p>
            <a:pPr>
              <a:defRPr/>
            </a:pPr>
            <a:fld id="{F35B08FB-5CFD-4DD3-AA4A-A67D3CE0F480}" type="slidenum">
              <a:rPr lang="en-US" smtClean="0"/>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CH"/>
          </a:p>
        </p:txBody>
      </p:sp>
      <p:sp>
        <p:nvSpPr>
          <p:cNvPr id="3" name="Content Placeholder 2"/>
          <p:cNvSpPr>
            <a:spLocks noGrp="1"/>
          </p:cNvSpPr>
          <p:nvPr>
            <p:ph sz="half" idx="1"/>
          </p:nvPr>
        </p:nvSpPr>
        <p:spPr>
          <a:xfrm>
            <a:off x="527050" y="1346200"/>
            <a:ext cx="4160838" cy="49450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4" name="Content Placeholder 3"/>
          <p:cNvSpPr>
            <a:spLocks noGrp="1"/>
          </p:cNvSpPr>
          <p:nvPr>
            <p:ph sz="half" idx="2"/>
          </p:nvPr>
        </p:nvSpPr>
        <p:spPr>
          <a:xfrm>
            <a:off x="4840289" y="1346200"/>
            <a:ext cx="3998912" cy="49450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9" name="Footer Placeholder 4"/>
          <p:cNvSpPr>
            <a:spLocks noGrp="1"/>
          </p:cNvSpPr>
          <p:nvPr>
            <p:ph type="ftr" sz="quarter" idx="3"/>
          </p:nvPr>
        </p:nvSpPr>
        <p:spPr>
          <a:xfrm>
            <a:off x="687248" y="6403150"/>
            <a:ext cx="6477000" cy="250825"/>
          </a:xfrm>
          <a:prstGeom prst="rect">
            <a:avLst/>
          </a:prstGeom>
        </p:spPr>
        <p:txBody>
          <a:bodyPr/>
          <a:lstStyle>
            <a:lvl1pPr>
              <a:defRPr sz="900"/>
            </a:lvl1pPr>
          </a:lstStyle>
          <a:p>
            <a:pPr>
              <a:defRPr/>
            </a:pPr>
            <a:endParaRPr lang="en-US"/>
          </a:p>
        </p:txBody>
      </p:sp>
      <p:sp>
        <p:nvSpPr>
          <p:cNvPr id="12" name="Slide Number Placeholder 5"/>
          <p:cNvSpPr>
            <a:spLocks noGrp="1"/>
          </p:cNvSpPr>
          <p:nvPr>
            <p:ph type="sldNum" sz="quarter" idx="4"/>
          </p:nvPr>
        </p:nvSpPr>
        <p:spPr>
          <a:xfrm>
            <a:off x="538116" y="6403150"/>
            <a:ext cx="400035" cy="247031"/>
          </a:xfrm>
          <a:prstGeom prst="rect">
            <a:avLst/>
          </a:prstGeom>
        </p:spPr>
        <p:txBody>
          <a:bodyPr/>
          <a:lstStyle>
            <a:lvl1pPr>
              <a:defRPr sz="900"/>
            </a:lvl1pPr>
          </a:lstStyle>
          <a:p>
            <a:pPr>
              <a:defRPr/>
            </a:pPr>
            <a:fld id="{18C421AC-B5B9-406E-83A5-380F003BED8F}" type="slidenum">
              <a:rPr lang="en-US" smtClean="0"/>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Thre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CH"/>
          </a:p>
        </p:txBody>
      </p:sp>
      <p:sp>
        <p:nvSpPr>
          <p:cNvPr id="5" name="Content Placeholder 2"/>
          <p:cNvSpPr>
            <a:spLocks noGrp="1"/>
          </p:cNvSpPr>
          <p:nvPr>
            <p:ph sz="half" idx="1"/>
          </p:nvPr>
        </p:nvSpPr>
        <p:spPr>
          <a:xfrm>
            <a:off x="527051" y="1346200"/>
            <a:ext cx="2667371" cy="49450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6" name="Content Placeholder 3"/>
          <p:cNvSpPr>
            <a:spLocks noGrp="1"/>
          </p:cNvSpPr>
          <p:nvPr>
            <p:ph sz="half" idx="2"/>
          </p:nvPr>
        </p:nvSpPr>
        <p:spPr>
          <a:xfrm>
            <a:off x="6170308" y="1346200"/>
            <a:ext cx="2676809" cy="49450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7" name="Content Placeholder 2"/>
          <p:cNvSpPr>
            <a:spLocks noGrp="1"/>
          </p:cNvSpPr>
          <p:nvPr>
            <p:ph sz="half" idx="12"/>
          </p:nvPr>
        </p:nvSpPr>
        <p:spPr>
          <a:xfrm>
            <a:off x="3339524" y="1357911"/>
            <a:ext cx="2667371" cy="49333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8" name="Footer Placeholder 4"/>
          <p:cNvSpPr>
            <a:spLocks noGrp="1"/>
          </p:cNvSpPr>
          <p:nvPr>
            <p:ph type="ftr" sz="quarter" idx="3"/>
          </p:nvPr>
        </p:nvSpPr>
        <p:spPr>
          <a:xfrm>
            <a:off x="687248" y="6403150"/>
            <a:ext cx="6477000" cy="250825"/>
          </a:xfrm>
          <a:prstGeom prst="rect">
            <a:avLst/>
          </a:prstGeom>
        </p:spPr>
        <p:txBody>
          <a:bodyPr/>
          <a:lstStyle>
            <a:lvl1pPr>
              <a:defRPr sz="900"/>
            </a:lvl1pPr>
          </a:lstStyle>
          <a:p>
            <a:pPr>
              <a:defRPr/>
            </a:pPr>
            <a:endParaRPr lang="en-US"/>
          </a:p>
        </p:txBody>
      </p:sp>
      <p:sp>
        <p:nvSpPr>
          <p:cNvPr id="9" name="Slide Number Placeholder 5"/>
          <p:cNvSpPr>
            <a:spLocks noGrp="1"/>
          </p:cNvSpPr>
          <p:nvPr>
            <p:ph type="sldNum" sz="quarter" idx="4"/>
          </p:nvPr>
        </p:nvSpPr>
        <p:spPr>
          <a:xfrm>
            <a:off x="538116" y="6403150"/>
            <a:ext cx="400035" cy="247031"/>
          </a:xfrm>
          <a:prstGeom prst="rect">
            <a:avLst/>
          </a:prstGeom>
        </p:spPr>
        <p:txBody>
          <a:bodyPr/>
          <a:lstStyle>
            <a:lvl1pPr>
              <a:defRPr sz="900"/>
            </a:lvl1pPr>
          </a:lstStyle>
          <a:p>
            <a:pPr>
              <a:defRPr/>
            </a:pPr>
            <a:fld id="{014EA241-9A76-4334-92BC-9C723BDAC7D1}" type="slidenum">
              <a:rPr lang="en-US" smtClean="0"/>
              <a:pPr>
                <a:defRPr/>
              </a:pPr>
              <a:t>‹#›</a:t>
            </a:fld>
            <a:endParaRPr lang="en-US"/>
          </a:p>
        </p:txBody>
      </p:sp>
    </p:spTree>
  </p:cSld>
  <p:clrMapOvr>
    <a:masterClrMapping/>
  </p:clrMapOvr>
  <p:transition/>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CH"/>
          </a:p>
        </p:txBody>
      </p:sp>
      <p:sp>
        <p:nvSpPr>
          <p:cNvPr id="7" name="Footer Placeholder 4"/>
          <p:cNvSpPr>
            <a:spLocks noGrp="1"/>
          </p:cNvSpPr>
          <p:nvPr>
            <p:ph type="ftr" sz="quarter" idx="3"/>
          </p:nvPr>
        </p:nvSpPr>
        <p:spPr>
          <a:xfrm>
            <a:off x="687248" y="6403150"/>
            <a:ext cx="6477000" cy="250825"/>
          </a:xfrm>
          <a:prstGeom prst="rect">
            <a:avLst/>
          </a:prstGeom>
        </p:spPr>
        <p:txBody>
          <a:bodyPr/>
          <a:lstStyle>
            <a:lvl1pPr>
              <a:defRPr sz="900"/>
            </a:lvl1pPr>
          </a:lstStyle>
          <a:p>
            <a:pPr>
              <a:defRPr/>
            </a:pPr>
            <a:endParaRPr lang="en-US"/>
          </a:p>
        </p:txBody>
      </p:sp>
      <p:sp>
        <p:nvSpPr>
          <p:cNvPr id="8" name="Slide Number Placeholder 5"/>
          <p:cNvSpPr>
            <a:spLocks noGrp="1"/>
          </p:cNvSpPr>
          <p:nvPr>
            <p:ph type="sldNum" sz="quarter" idx="4"/>
          </p:nvPr>
        </p:nvSpPr>
        <p:spPr>
          <a:xfrm>
            <a:off x="538116" y="6403150"/>
            <a:ext cx="400035" cy="247031"/>
          </a:xfrm>
          <a:prstGeom prst="rect">
            <a:avLst/>
          </a:prstGeom>
        </p:spPr>
        <p:txBody>
          <a:bodyPr/>
          <a:lstStyle>
            <a:lvl1pPr>
              <a:defRPr sz="900"/>
            </a:lvl1pPr>
          </a:lstStyle>
          <a:p>
            <a:pPr>
              <a:defRPr/>
            </a:pPr>
            <a:fld id="{42BE2F11-E265-480D-9E8D-097768D7CB7E}" type="slidenum">
              <a:rPr lang="en-US" smtClean="0"/>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6" name="Footer Placeholder 4"/>
          <p:cNvSpPr>
            <a:spLocks noGrp="1"/>
          </p:cNvSpPr>
          <p:nvPr>
            <p:ph type="ftr" sz="quarter" idx="3"/>
          </p:nvPr>
        </p:nvSpPr>
        <p:spPr>
          <a:xfrm>
            <a:off x="687248" y="6403150"/>
            <a:ext cx="6477000" cy="250825"/>
          </a:xfrm>
          <a:prstGeom prst="rect">
            <a:avLst/>
          </a:prstGeom>
        </p:spPr>
        <p:txBody>
          <a:bodyPr/>
          <a:lstStyle>
            <a:lvl1pPr>
              <a:defRPr sz="900"/>
            </a:lvl1pPr>
          </a:lstStyle>
          <a:p>
            <a:pPr>
              <a:defRPr/>
            </a:pPr>
            <a:endParaRPr lang="en-US"/>
          </a:p>
        </p:txBody>
      </p:sp>
      <p:sp>
        <p:nvSpPr>
          <p:cNvPr id="7" name="Slide Number Placeholder 5"/>
          <p:cNvSpPr>
            <a:spLocks noGrp="1"/>
          </p:cNvSpPr>
          <p:nvPr>
            <p:ph type="sldNum" sz="quarter" idx="4"/>
          </p:nvPr>
        </p:nvSpPr>
        <p:spPr>
          <a:xfrm>
            <a:off x="538116" y="6403150"/>
            <a:ext cx="400035" cy="247031"/>
          </a:xfrm>
          <a:prstGeom prst="rect">
            <a:avLst/>
          </a:prstGeom>
        </p:spPr>
        <p:txBody>
          <a:bodyPr/>
          <a:lstStyle>
            <a:lvl1pPr>
              <a:defRPr sz="900"/>
            </a:lvl1pPr>
          </a:lstStyle>
          <a:p>
            <a:pPr>
              <a:defRPr/>
            </a:pPr>
            <a:fld id="{27716C09-584A-452B-AC55-F00FD6BE9450}" type="slidenum">
              <a:rPr lang="en-US" smtClean="0"/>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1_Thre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CH"/>
          </a:p>
        </p:txBody>
      </p:sp>
      <p:sp>
        <p:nvSpPr>
          <p:cNvPr id="5" name="Content Placeholder 2"/>
          <p:cNvSpPr>
            <a:spLocks noGrp="1"/>
          </p:cNvSpPr>
          <p:nvPr>
            <p:ph sz="half" idx="1"/>
          </p:nvPr>
        </p:nvSpPr>
        <p:spPr>
          <a:xfrm>
            <a:off x="527051" y="1346200"/>
            <a:ext cx="2667371" cy="49450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6" name="Content Placeholder 3"/>
          <p:cNvSpPr>
            <a:spLocks noGrp="1"/>
          </p:cNvSpPr>
          <p:nvPr>
            <p:ph sz="half" idx="2"/>
          </p:nvPr>
        </p:nvSpPr>
        <p:spPr>
          <a:xfrm>
            <a:off x="6170308" y="1346200"/>
            <a:ext cx="2676809" cy="49450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7" name="Content Placeholder 2"/>
          <p:cNvSpPr>
            <a:spLocks noGrp="1"/>
          </p:cNvSpPr>
          <p:nvPr>
            <p:ph sz="half" idx="12"/>
          </p:nvPr>
        </p:nvSpPr>
        <p:spPr>
          <a:xfrm>
            <a:off x="3339524" y="1357911"/>
            <a:ext cx="2667371" cy="49333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8" name="Footer Placeholder 4"/>
          <p:cNvSpPr>
            <a:spLocks noGrp="1"/>
          </p:cNvSpPr>
          <p:nvPr>
            <p:ph type="ftr" sz="quarter" idx="3"/>
          </p:nvPr>
        </p:nvSpPr>
        <p:spPr>
          <a:xfrm>
            <a:off x="687248" y="6403150"/>
            <a:ext cx="6477000" cy="250825"/>
          </a:xfrm>
          <a:prstGeom prst="rect">
            <a:avLst/>
          </a:prstGeom>
        </p:spPr>
        <p:txBody>
          <a:bodyPr/>
          <a:lstStyle>
            <a:lvl1pPr>
              <a:defRPr sz="900"/>
            </a:lvl1pPr>
          </a:lstStyle>
          <a:p>
            <a:pPr>
              <a:defRPr/>
            </a:pPr>
            <a:endParaRPr lang="en-US"/>
          </a:p>
        </p:txBody>
      </p:sp>
      <p:sp>
        <p:nvSpPr>
          <p:cNvPr id="9" name="Slide Number Placeholder 5"/>
          <p:cNvSpPr>
            <a:spLocks noGrp="1"/>
          </p:cNvSpPr>
          <p:nvPr>
            <p:ph type="sldNum" sz="quarter" idx="4"/>
          </p:nvPr>
        </p:nvSpPr>
        <p:spPr>
          <a:xfrm>
            <a:off x="538116" y="6403150"/>
            <a:ext cx="400035" cy="247031"/>
          </a:xfrm>
          <a:prstGeom prst="rect">
            <a:avLst/>
          </a:prstGeom>
        </p:spPr>
        <p:txBody>
          <a:bodyPr/>
          <a:lstStyle>
            <a:lvl1pPr>
              <a:defRPr sz="900"/>
            </a:lvl1pPr>
          </a:lstStyle>
          <a:p>
            <a:pPr>
              <a:defRPr/>
            </a:pPr>
            <a:fld id="{014EA241-9A76-4334-92BC-9C723BDAC7D1}" type="slidenum">
              <a:rPr lang="en-US" smtClean="0"/>
              <a:pPr>
                <a:defRPr/>
              </a:pPr>
              <a:t>‹#›</a:t>
            </a:fld>
            <a:endParaRPr lang="en-US"/>
          </a:p>
        </p:txBody>
      </p:sp>
    </p:spTree>
  </p:cSld>
  <p:clrMapOvr>
    <a:masterClrMapping/>
  </p:clrMapOvr>
  <p:transition/>
  <p:hf hdr="0" ftr="0" dt="0"/>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2274" name="Rectangle 2"/>
          <p:cNvSpPr>
            <a:spLocks noChangeArrowheads="1"/>
          </p:cNvSpPr>
          <p:nvPr/>
        </p:nvSpPr>
        <p:spPr bwMode="gray">
          <a:xfrm>
            <a:off x="0" y="1125538"/>
            <a:ext cx="9140825" cy="63500"/>
          </a:xfrm>
          <a:prstGeom prst="rect">
            <a:avLst/>
          </a:prstGeom>
          <a:solidFill>
            <a:srgbClr val="6A5540"/>
          </a:solidFill>
          <a:ln w="12700">
            <a:noFill/>
            <a:miter lim="800000"/>
            <a:headEnd/>
            <a:tailEnd/>
          </a:ln>
          <a:effectLst/>
        </p:spPr>
        <p:txBody>
          <a:bodyPr wrap="none" anchor="ctr"/>
          <a:lstStyle/>
          <a:p>
            <a:pPr>
              <a:defRPr/>
            </a:pPr>
            <a:endParaRPr lang="de-CH"/>
          </a:p>
        </p:txBody>
      </p:sp>
      <p:sp>
        <p:nvSpPr>
          <p:cNvPr id="1027" name="Rectangle 3"/>
          <p:cNvSpPr>
            <a:spLocks noGrp="1" noChangeArrowheads="1"/>
          </p:cNvSpPr>
          <p:nvPr>
            <p:ph type="title"/>
          </p:nvPr>
        </p:nvSpPr>
        <p:spPr bwMode="gray">
          <a:xfrm>
            <a:off x="539750" y="614363"/>
            <a:ext cx="8289925" cy="498475"/>
          </a:xfrm>
          <a:prstGeom prst="rect">
            <a:avLst/>
          </a:prstGeom>
          <a:noFill/>
          <a:ln w="9525">
            <a:noFill/>
            <a:miter lim="800000"/>
            <a:headEnd/>
            <a:tailEnd/>
          </a:ln>
        </p:spPr>
        <p:txBody>
          <a:bodyPr vert="horz" wrap="square" lIns="91440" tIns="45720" rIns="91440" bIns="45720" numCol="1" anchor="b" anchorCtr="0" compatLnSpc="1">
            <a:prstTxWarp prst="textNoShape">
              <a:avLst/>
            </a:prstTxWarp>
            <a:noAutofit/>
          </a:bodyPr>
          <a:lstStyle/>
          <a:p>
            <a:pPr lvl="0"/>
            <a:r>
              <a:rPr lang="en-US"/>
              <a:t>Click to edit Master title style</a:t>
            </a:r>
            <a:endParaRPr lang="en-US" dirty="0"/>
          </a:p>
        </p:txBody>
      </p:sp>
      <p:sp>
        <p:nvSpPr>
          <p:cNvPr id="1028" name="Rectangle 4"/>
          <p:cNvSpPr>
            <a:spLocks noGrp="1" noChangeArrowheads="1"/>
          </p:cNvSpPr>
          <p:nvPr>
            <p:ph type="body" idx="1"/>
          </p:nvPr>
        </p:nvSpPr>
        <p:spPr bwMode="gray">
          <a:xfrm>
            <a:off x="527051" y="1346200"/>
            <a:ext cx="8312150" cy="49403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9" name="Logo" descr="NVS RGB"/>
          <p:cNvPicPr>
            <a:picLocks noChangeAspect="1" noChangeArrowheads="1"/>
          </p:cNvPicPr>
          <p:nvPr/>
        </p:nvPicPr>
        <p:blipFill>
          <a:blip r:embed="rId9" cstate="print"/>
          <a:srcRect/>
          <a:stretch>
            <a:fillRect/>
          </a:stretch>
        </p:blipFill>
        <p:spPr bwMode="auto">
          <a:xfrm>
            <a:off x="7272338" y="6343650"/>
            <a:ext cx="1292225" cy="311150"/>
          </a:xfrm>
          <a:prstGeom prst="rect">
            <a:avLst/>
          </a:prstGeom>
          <a:noFill/>
          <a:ln w="9525">
            <a:noFill/>
            <a:miter lim="800000"/>
            <a:headEnd/>
            <a:tailEnd/>
          </a:ln>
        </p:spPr>
      </p:pic>
      <p:sp>
        <p:nvSpPr>
          <p:cNvPr id="9" name="Footer Placeholder 4"/>
          <p:cNvSpPr>
            <a:spLocks noGrp="1"/>
          </p:cNvSpPr>
          <p:nvPr>
            <p:ph type="ftr" sz="quarter" idx="3"/>
          </p:nvPr>
        </p:nvSpPr>
        <p:spPr>
          <a:xfrm>
            <a:off x="687248" y="6403150"/>
            <a:ext cx="6477000" cy="250825"/>
          </a:xfrm>
          <a:prstGeom prst="rect">
            <a:avLst/>
          </a:prstGeom>
        </p:spPr>
        <p:txBody>
          <a:bodyPr/>
          <a:lstStyle>
            <a:lvl1pPr>
              <a:defRPr sz="900">
                <a:solidFill>
                  <a:srgbClr val="7F7F7F"/>
                </a:solidFill>
              </a:defRPr>
            </a:lvl1pPr>
          </a:lstStyle>
          <a:p>
            <a:pPr>
              <a:defRPr/>
            </a:pPr>
            <a:endParaRPr lang="en-US"/>
          </a:p>
        </p:txBody>
      </p:sp>
      <p:sp>
        <p:nvSpPr>
          <p:cNvPr id="10" name="Slide Number Placeholder 5"/>
          <p:cNvSpPr>
            <a:spLocks noGrp="1"/>
          </p:cNvSpPr>
          <p:nvPr>
            <p:ph type="sldNum" sz="quarter" idx="4"/>
          </p:nvPr>
        </p:nvSpPr>
        <p:spPr>
          <a:xfrm>
            <a:off x="538116" y="6403150"/>
            <a:ext cx="400035" cy="247031"/>
          </a:xfrm>
          <a:prstGeom prst="rect">
            <a:avLst/>
          </a:prstGeom>
        </p:spPr>
        <p:txBody>
          <a:bodyPr/>
          <a:lstStyle>
            <a:lvl1pPr>
              <a:defRPr sz="900">
                <a:solidFill>
                  <a:srgbClr val="7F7F7F"/>
                </a:solidFill>
              </a:defRPr>
            </a:lvl1pPr>
          </a:lstStyle>
          <a:p>
            <a:pPr>
              <a:defRPr/>
            </a:pPr>
            <a:fld id="{014EA241-9A76-4334-92BC-9C723BDAC7D1}"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Lst>
  <p:transition/>
  <p:hf hdr="0" ftr="0" dt="0"/>
  <p:txStyles>
    <p:titleStyle>
      <a:lvl1pPr algn="l" rtl="0" eaLnBrk="1" fontAlgn="base" hangingPunct="1">
        <a:lnSpc>
          <a:spcPct val="95000"/>
        </a:lnSpc>
        <a:spcBef>
          <a:spcPct val="0"/>
        </a:spcBef>
        <a:spcAft>
          <a:spcPct val="0"/>
        </a:spcAft>
        <a:defRPr sz="2800">
          <a:solidFill>
            <a:schemeClr val="accent4"/>
          </a:solidFill>
          <a:latin typeface="+mj-lt"/>
          <a:ea typeface="+mj-ea"/>
          <a:cs typeface="+mj-cs"/>
        </a:defRPr>
      </a:lvl1pPr>
      <a:lvl2pPr algn="l" rtl="0" eaLnBrk="1" fontAlgn="base" hangingPunct="1">
        <a:lnSpc>
          <a:spcPct val="95000"/>
        </a:lnSpc>
        <a:spcBef>
          <a:spcPct val="0"/>
        </a:spcBef>
        <a:spcAft>
          <a:spcPct val="0"/>
        </a:spcAft>
        <a:defRPr sz="2800">
          <a:solidFill>
            <a:schemeClr val="folHlink"/>
          </a:solidFill>
          <a:latin typeface="Arial" charset="0"/>
        </a:defRPr>
      </a:lvl2pPr>
      <a:lvl3pPr algn="l" rtl="0" eaLnBrk="1" fontAlgn="base" hangingPunct="1">
        <a:lnSpc>
          <a:spcPct val="95000"/>
        </a:lnSpc>
        <a:spcBef>
          <a:spcPct val="0"/>
        </a:spcBef>
        <a:spcAft>
          <a:spcPct val="0"/>
        </a:spcAft>
        <a:defRPr sz="2800">
          <a:solidFill>
            <a:schemeClr val="folHlink"/>
          </a:solidFill>
          <a:latin typeface="Arial" charset="0"/>
        </a:defRPr>
      </a:lvl3pPr>
      <a:lvl4pPr algn="l" rtl="0" eaLnBrk="1" fontAlgn="base" hangingPunct="1">
        <a:lnSpc>
          <a:spcPct val="95000"/>
        </a:lnSpc>
        <a:spcBef>
          <a:spcPct val="0"/>
        </a:spcBef>
        <a:spcAft>
          <a:spcPct val="0"/>
        </a:spcAft>
        <a:defRPr sz="2800">
          <a:solidFill>
            <a:schemeClr val="folHlink"/>
          </a:solidFill>
          <a:latin typeface="Arial" charset="0"/>
        </a:defRPr>
      </a:lvl4pPr>
      <a:lvl5pPr algn="l" rtl="0" eaLnBrk="1" fontAlgn="base" hangingPunct="1">
        <a:lnSpc>
          <a:spcPct val="95000"/>
        </a:lnSpc>
        <a:spcBef>
          <a:spcPct val="0"/>
        </a:spcBef>
        <a:spcAft>
          <a:spcPct val="0"/>
        </a:spcAft>
        <a:defRPr sz="2800">
          <a:solidFill>
            <a:schemeClr val="folHlink"/>
          </a:solidFill>
          <a:latin typeface="Arial" charset="0"/>
        </a:defRPr>
      </a:lvl5pPr>
      <a:lvl6pPr marL="457200" algn="l" rtl="0" eaLnBrk="1" fontAlgn="base" hangingPunct="1">
        <a:lnSpc>
          <a:spcPct val="95000"/>
        </a:lnSpc>
        <a:spcBef>
          <a:spcPct val="0"/>
        </a:spcBef>
        <a:spcAft>
          <a:spcPct val="0"/>
        </a:spcAft>
        <a:defRPr sz="2800">
          <a:solidFill>
            <a:schemeClr val="folHlink"/>
          </a:solidFill>
          <a:latin typeface="Arial" charset="0"/>
        </a:defRPr>
      </a:lvl6pPr>
      <a:lvl7pPr marL="914400" algn="l" rtl="0" eaLnBrk="1" fontAlgn="base" hangingPunct="1">
        <a:lnSpc>
          <a:spcPct val="95000"/>
        </a:lnSpc>
        <a:spcBef>
          <a:spcPct val="0"/>
        </a:spcBef>
        <a:spcAft>
          <a:spcPct val="0"/>
        </a:spcAft>
        <a:defRPr sz="2800">
          <a:solidFill>
            <a:schemeClr val="folHlink"/>
          </a:solidFill>
          <a:latin typeface="Arial" charset="0"/>
        </a:defRPr>
      </a:lvl7pPr>
      <a:lvl8pPr marL="1371600" algn="l" rtl="0" eaLnBrk="1" fontAlgn="base" hangingPunct="1">
        <a:lnSpc>
          <a:spcPct val="95000"/>
        </a:lnSpc>
        <a:spcBef>
          <a:spcPct val="0"/>
        </a:spcBef>
        <a:spcAft>
          <a:spcPct val="0"/>
        </a:spcAft>
        <a:defRPr sz="2800">
          <a:solidFill>
            <a:schemeClr val="folHlink"/>
          </a:solidFill>
          <a:latin typeface="Arial" charset="0"/>
        </a:defRPr>
      </a:lvl8pPr>
      <a:lvl9pPr marL="1828800" algn="l" rtl="0" eaLnBrk="1" fontAlgn="base" hangingPunct="1">
        <a:lnSpc>
          <a:spcPct val="95000"/>
        </a:lnSpc>
        <a:spcBef>
          <a:spcPct val="0"/>
        </a:spcBef>
        <a:spcAft>
          <a:spcPct val="0"/>
        </a:spcAft>
        <a:defRPr sz="2800">
          <a:solidFill>
            <a:schemeClr val="folHlink"/>
          </a:solidFill>
          <a:latin typeface="Arial" charset="0"/>
        </a:defRPr>
      </a:lvl9pPr>
    </p:titleStyle>
    <p:bodyStyle>
      <a:lvl1pPr marL="233363" indent="-233363" algn="l" rtl="0" eaLnBrk="1" fontAlgn="base" hangingPunct="1">
        <a:lnSpc>
          <a:spcPct val="95000"/>
        </a:lnSpc>
        <a:spcBef>
          <a:spcPct val="75000"/>
        </a:spcBef>
        <a:spcAft>
          <a:spcPct val="0"/>
        </a:spcAft>
        <a:buClr>
          <a:schemeClr val="accent1"/>
        </a:buClr>
        <a:buSzPct val="110000"/>
        <a:buFont typeface="Wingdings" pitchFamily="2" charset="2"/>
        <a:buChar char="§"/>
        <a:defRPr sz="2400">
          <a:solidFill>
            <a:schemeClr val="accent6"/>
          </a:solidFill>
          <a:latin typeface="+mn-lt"/>
          <a:ea typeface="+mn-ea"/>
          <a:cs typeface="+mn-cs"/>
        </a:defRPr>
      </a:lvl1pPr>
      <a:lvl2pPr marL="398463" indent="-163513" algn="l" rtl="0" eaLnBrk="1" fontAlgn="base" hangingPunct="1">
        <a:lnSpc>
          <a:spcPct val="95000"/>
        </a:lnSpc>
        <a:spcBef>
          <a:spcPct val="40000"/>
        </a:spcBef>
        <a:spcAft>
          <a:spcPct val="0"/>
        </a:spcAft>
        <a:buClr>
          <a:srgbClr val="917B69"/>
        </a:buClr>
        <a:buFont typeface="Arial" charset="0"/>
        <a:buChar char="•"/>
        <a:defRPr sz="2000">
          <a:solidFill>
            <a:schemeClr val="accent6"/>
          </a:solidFill>
          <a:latin typeface="+mn-lt"/>
        </a:defRPr>
      </a:lvl2pPr>
      <a:lvl3pPr marL="577850" indent="-177800" algn="l" rtl="0" eaLnBrk="1" fontAlgn="base" hangingPunct="1">
        <a:lnSpc>
          <a:spcPct val="95000"/>
        </a:lnSpc>
        <a:spcBef>
          <a:spcPct val="30000"/>
        </a:spcBef>
        <a:spcAft>
          <a:spcPct val="0"/>
        </a:spcAft>
        <a:buClrTx/>
        <a:buFont typeface="Arial" charset="0"/>
        <a:buChar char="-"/>
        <a:defRPr>
          <a:solidFill>
            <a:schemeClr val="accent6"/>
          </a:solidFill>
          <a:latin typeface="+mn-lt"/>
        </a:defRPr>
      </a:lvl3pPr>
      <a:lvl4pPr marL="752475" indent="-173038" algn="l" rtl="0" eaLnBrk="1" fontAlgn="base" hangingPunct="1">
        <a:lnSpc>
          <a:spcPct val="95000"/>
        </a:lnSpc>
        <a:spcBef>
          <a:spcPct val="20000"/>
        </a:spcBef>
        <a:spcAft>
          <a:spcPct val="0"/>
        </a:spcAft>
        <a:buClrTx/>
        <a:buFont typeface="Arial" charset="0"/>
        <a:buChar char="•"/>
        <a:defRPr sz="1600">
          <a:solidFill>
            <a:schemeClr val="accent6"/>
          </a:solidFill>
          <a:latin typeface="+mn-lt"/>
        </a:defRPr>
      </a:lvl4pPr>
      <a:lvl5pPr marL="917575" indent="-163513" algn="l" rtl="0" eaLnBrk="1" fontAlgn="base" hangingPunct="1">
        <a:spcBef>
          <a:spcPct val="20000"/>
        </a:spcBef>
        <a:spcAft>
          <a:spcPct val="0"/>
        </a:spcAft>
        <a:buChar char="»"/>
        <a:defRPr sz="1400">
          <a:solidFill>
            <a:schemeClr val="accent6"/>
          </a:solidFill>
          <a:latin typeface="+mn-lt"/>
        </a:defRPr>
      </a:lvl5pPr>
      <a:lvl6pPr marL="1374775" indent="-163513" algn="l" rtl="0" eaLnBrk="1" fontAlgn="base" hangingPunct="1">
        <a:spcBef>
          <a:spcPct val="20000"/>
        </a:spcBef>
        <a:spcAft>
          <a:spcPct val="0"/>
        </a:spcAft>
        <a:buChar char="»"/>
        <a:defRPr sz="1400">
          <a:solidFill>
            <a:schemeClr val="tx1"/>
          </a:solidFill>
          <a:latin typeface="+mn-lt"/>
        </a:defRPr>
      </a:lvl6pPr>
      <a:lvl7pPr marL="1831975" indent="-163513" algn="l" rtl="0" eaLnBrk="1" fontAlgn="base" hangingPunct="1">
        <a:spcBef>
          <a:spcPct val="20000"/>
        </a:spcBef>
        <a:spcAft>
          <a:spcPct val="0"/>
        </a:spcAft>
        <a:buChar char="»"/>
        <a:defRPr sz="1400">
          <a:solidFill>
            <a:schemeClr val="tx1"/>
          </a:solidFill>
          <a:latin typeface="+mn-lt"/>
        </a:defRPr>
      </a:lvl7pPr>
      <a:lvl8pPr marL="2289175" indent="-163513" algn="l" rtl="0" eaLnBrk="1" fontAlgn="base" hangingPunct="1">
        <a:spcBef>
          <a:spcPct val="20000"/>
        </a:spcBef>
        <a:spcAft>
          <a:spcPct val="0"/>
        </a:spcAft>
        <a:buChar char="»"/>
        <a:defRPr sz="1400">
          <a:solidFill>
            <a:schemeClr val="tx1"/>
          </a:solidFill>
          <a:latin typeface="+mn-lt"/>
        </a:defRPr>
      </a:lvl8pPr>
      <a:lvl9pPr marL="2746375" indent="-163513" algn="l" rtl="0" eaLnBrk="1" fontAlgn="base" hangingPunct="1">
        <a:spcBef>
          <a:spcPct val="20000"/>
        </a:spcBef>
        <a:spcAft>
          <a:spcPct val="0"/>
        </a:spcAft>
        <a:buChar char="»"/>
        <a:defRPr sz="14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en.wikipedia.org/wiki/Hanuma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upload.wikimedia.org/wikipedia/en/1/1f/Karyasiddhi_Hanuman_statue_at_Carapichaima.JPG" TargetMode="External"/><Relationship Id="rId2" Type="http://schemas.openxmlformats.org/officeDocument/2006/relationships/hyperlink" Target="http://en.wikipedia.org/wiki/Sita" TargetMode="Externa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5" name="Rectangle 4"/>
          <p:cNvSpPr>
            <a:spLocks noGrp="1" noChangeArrowheads="1"/>
          </p:cNvSpPr>
          <p:nvPr>
            <p:ph type="ctrTitle" sz="quarter"/>
          </p:nvPr>
        </p:nvSpPr>
        <p:spPr>
          <a:xfrm>
            <a:off x="1038726" y="168526"/>
            <a:ext cx="7772400" cy="1470025"/>
          </a:xfrm>
        </p:spPr>
        <p:txBody>
          <a:bodyPr/>
          <a:lstStyle/>
          <a:p>
            <a:pPr algn="ctr"/>
            <a:r>
              <a:rPr lang="en-US" sz="4000" dirty="0"/>
              <a:t>Hanuman </a:t>
            </a:r>
            <a:r>
              <a:rPr lang="en-US" sz="4000" dirty="0" err="1"/>
              <a:t>Jayanthi</a:t>
            </a:r>
            <a:endParaRPr lang="en-US" sz="4000" dirty="0"/>
          </a:p>
        </p:txBody>
      </p:sp>
      <p:sp>
        <p:nvSpPr>
          <p:cNvPr id="3074" name="Rectangle 6"/>
          <p:cNvSpPr>
            <a:spLocks noGrp="1" noChangeArrowheads="1"/>
          </p:cNvSpPr>
          <p:nvPr>
            <p:ph type="sldNum" sz="quarter" idx="4294967295"/>
          </p:nvPr>
        </p:nvSpPr>
        <p:spPr>
          <a:xfrm>
            <a:off x="7010400" y="6411913"/>
            <a:ext cx="2133600" cy="271462"/>
          </a:xfrm>
          <a:noFill/>
        </p:spPr>
        <p:txBody>
          <a:bodyPr/>
          <a:lstStyle/>
          <a:p>
            <a:fld id="{9B3D7529-3E47-4544-A61C-6B11A1816FE0}" type="slidenum">
              <a:rPr lang="en-US"/>
              <a:pPr/>
              <a:t>1</a:t>
            </a:fld>
            <a:endParaRPr lang="en-US"/>
          </a:p>
        </p:txBody>
      </p:sp>
      <p:pic>
        <p:nvPicPr>
          <p:cNvPr id="4" name="Picture 5" descr="Hanuman tore off his chest with his nails and showed everyone the word Ram engraved in his heart."/>
          <p:cNvPicPr>
            <a:picLocks noChangeAspect="1" noChangeArrowheads="1"/>
          </p:cNvPicPr>
          <p:nvPr/>
        </p:nvPicPr>
        <p:blipFill>
          <a:blip r:embed="rId3" cstate="print"/>
          <a:srcRect/>
          <a:stretch>
            <a:fillRect/>
          </a:stretch>
        </p:blipFill>
        <p:spPr bwMode="auto">
          <a:xfrm>
            <a:off x="2422108" y="1524585"/>
            <a:ext cx="3897312" cy="4475162"/>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Slide Number Placeholder 5"/>
          <p:cNvSpPr>
            <a:spLocks noGrp="1"/>
          </p:cNvSpPr>
          <p:nvPr>
            <p:ph type="sldNum" sz="quarter" idx="4"/>
          </p:nvPr>
        </p:nvSpPr>
        <p:spPr>
          <a:noFill/>
        </p:spPr>
        <p:txBody>
          <a:bodyPr/>
          <a:lstStyle/>
          <a:p>
            <a:fld id="{D7EFB9E4-F992-4EDA-9AF6-53B90EC7426D}" type="slidenum">
              <a:rPr lang="en-US"/>
              <a:pPr/>
              <a:t>10</a:t>
            </a:fld>
            <a:endParaRPr lang="en-US"/>
          </a:p>
        </p:txBody>
      </p:sp>
      <p:pic>
        <p:nvPicPr>
          <p:cNvPr id="9219" name="Picture 5" descr="ram-hanuman"/>
          <p:cNvPicPr>
            <a:picLocks noChangeAspect="1" noChangeArrowheads="1"/>
          </p:cNvPicPr>
          <p:nvPr/>
        </p:nvPicPr>
        <p:blipFill>
          <a:blip r:embed="rId2" cstate="print"/>
          <a:srcRect/>
          <a:stretch>
            <a:fillRect/>
          </a:stretch>
        </p:blipFill>
        <p:spPr bwMode="auto">
          <a:xfrm>
            <a:off x="2293938" y="1674813"/>
            <a:ext cx="3514725" cy="3776662"/>
          </a:xfrm>
          <a:prstGeom prst="rect">
            <a:avLst/>
          </a:prstGeom>
          <a:noFill/>
          <a:ln w="9525">
            <a:noFill/>
            <a:miter lim="800000"/>
            <a:headEnd/>
            <a:tailEnd/>
          </a:ln>
        </p:spPr>
      </p:pic>
      <p:sp>
        <p:nvSpPr>
          <p:cNvPr id="4" name="Title 1"/>
          <p:cNvSpPr>
            <a:spLocks noGrp="1"/>
          </p:cNvSpPr>
          <p:nvPr>
            <p:ph type="title"/>
          </p:nvPr>
        </p:nvSpPr>
        <p:spPr>
          <a:xfrm>
            <a:off x="854075" y="246063"/>
            <a:ext cx="8289925" cy="498475"/>
          </a:xfrm>
        </p:spPr>
        <p:txBody>
          <a:bodyPr/>
          <a:lstStyle/>
          <a:p>
            <a:r>
              <a:rPr lang="en-US" b="1" dirty="0">
                <a:solidFill>
                  <a:srgbClr val="C00000"/>
                </a:solidFill>
              </a:rPr>
              <a:t>Hanuman becomes a great devotee of Sri Ram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Slide Number Placeholder 5"/>
          <p:cNvSpPr>
            <a:spLocks noGrp="1"/>
          </p:cNvSpPr>
          <p:nvPr>
            <p:ph type="sldNum" sz="quarter" idx="4"/>
          </p:nvPr>
        </p:nvSpPr>
        <p:spPr>
          <a:noFill/>
        </p:spPr>
        <p:txBody>
          <a:bodyPr/>
          <a:lstStyle/>
          <a:p>
            <a:fld id="{03D9E3DD-38B6-4AFC-9AC4-97F52D13DDFC}" type="slidenum">
              <a:rPr lang="en-US"/>
              <a:pPr/>
              <a:t>11</a:t>
            </a:fld>
            <a:endParaRPr lang="en-US"/>
          </a:p>
        </p:txBody>
      </p:sp>
      <p:pic>
        <p:nvPicPr>
          <p:cNvPr id="11267" name="Picture 5" descr="Hanuman created his own thorn by extending his tail long enough and then sitting in front of Ravana. "/>
          <p:cNvPicPr>
            <a:picLocks noChangeAspect="1" noChangeArrowheads="1"/>
          </p:cNvPicPr>
          <p:nvPr/>
        </p:nvPicPr>
        <p:blipFill>
          <a:blip r:embed="rId2" cstate="print"/>
          <a:srcRect/>
          <a:stretch>
            <a:fillRect/>
          </a:stretch>
        </p:blipFill>
        <p:spPr bwMode="auto">
          <a:xfrm>
            <a:off x="2730500" y="671513"/>
            <a:ext cx="3836988" cy="4040187"/>
          </a:xfrm>
          <a:prstGeom prst="rect">
            <a:avLst/>
          </a:prstGeom>
          <a:noFill/>
          <a:ln w="9525">
            <a:noFill/>
            <a:miter lim="800000"/>
            <a:headEnd/>
            <a:tailEnd/>
          </a:ln>
        </p:spPr>
      </p:pic>
      <p:sp>
        <p:nvSpPr>
          <p:cNvPr id="4" name="TextBox 3"/>
          <p:cNvSpPr txBox="1"/>
          <p:nvPr/>
        </p:nvSpPr>
        <p:spPr>
          <a:xfrm>
            <a:off x="749300" y="5308600"/>
            <a:ext cx="184731" cy="369332"/>
          </a:xfrm>
          <a:prstGeom prst="rect">
            <a:avLst/>
          </a:prstGeom>
          <a:noFill/>
        </p:spPr>
        <p:txBody>
          <a:bodyPr wrap="none" rtlCol="0">
            <a:spAutoFit/>
          </a:bodyPr>
          <a:lstStyle/>
          <a:p>
            <a:endParaRPr lang="en-US" dirty="0"/>
          </a:p>
        </p:txBody>
      </p:sp>
      <p:sp>
        <p:nvSpPr>
          <p:cNvPr id="5" name="Content Placeholder 2"/>
          <p:cNvSpPr>
            <a:spLocks noGrp="1"/>
          </p:cNvSpPr>
          <p:nvPr>
            <p:ph idx="1"/>
          </p:nvPr>
        </p:nvSpPr>
        <p:spPr>
          <a:xfrm>
            <a:off x="0" y="4813300"/>
            <a:ext cx="9144000" cy="1409700"/>
          </a:xfrm>
        </p:spPr>
        <p:txBody>
          <a:bodyPr/>
          <a:lstStyle/>
          <a:p>
            <a:r>
              <a:rPr lang="en-US" sz="1200" dirty="0"/>
              <a:t>When Hanuman Reached Lanka and met </a:t>
            </a:r>
            <a:r>
              <a:rPr lang="en-US" sz="1200" dirty="0" err="1"/>
              <a:t>Ravana</a:t>
            </a:r>
            <a:r>
              <a:rPr lang="en-US" sz="1200" dirty="0"/>
              <a:t>, </a:t>
            </a:r>
            <a:r>
              <a:rPr lang="en-US" sz="1200" dirty="0" err="1"/>
              <a:t>Ravana</a:t>
            </a:r>
            <a:r>
              <a:rPr lang="en-US" sz="1200" dirty="0"/>
              <a:t> did not offer Hanuman a chair to sit. Hence Hanuman created his own thorn by extending his tail long enough and then sitting in front of </a:t>
            </a:r>
            <a:r>
              <a:rPr lang="en-US" sz="1200" dirty="0" err="1"/>
              <a:t>Ravana</a:t>
            </a:r>
            <a:r>
              <a:rPr lang="en-US" sz="1200" dirty="0"/>
              <a:t>. </a:t>
            </a:r>
          </a:p>
          <a:p>
            <a:r>
              <a:rPr lang="en-US" sz="1200" dirty="0" err="1"/>
              <a:t>Ravana</a:t>
            </a:r>
            <a:r>
              <a:rPr lang="en-US" sz="1200" dirty="0"/>
              <a:t> was shocked to see this and called his demons to set Hanuman's tail on fire. When Hanuman went to Lanka </a:t>
            </a:r>
            <a:r>
              <a:rPr lang="en-US" sz="1200" dirty="0" err="1"/>
              <a:t>Ravana's</a:t>
            </a:r>
            <a:r>
              <a:rPr lang="en-US" sz="1200" dirty="0"/>
              <a:t> soldiers tied Hanuman's tail with rags fabrics and Hanuman made the tail longer and longer. The exhausted demons set fire to his tail.</a:t>
            </a:r>
          </a:p>
          <a:p>
            <a:r>
              <a:rPr lang="en-US" sz="1200" dirty="0"/>
              <a:t>Now it was Hanuman's turn he jumped all over Lanka setting the entire city ablaze with his tail still on fire. In the fight between Ram and </a:t>
            </a:r>
            <a:r>
              <a:rPr lang="en-US" sz="1200" dirty="0" err="1"/>
              <a:t>Ravana</a:t>
            </a:r>
            <a:r>
              <a:rPr lang="en-US" sz="1200" dirty="0"/>
              <a:t> to free </a:t>
            </a:r>
            <a:r>
              <a:rPr lang="en-US" sz="1200" dirty="0" err="1"/>
              <a:t>Sita</a:t>
            </a:r>
            <a:r>
              <a:rPr lang="en-US" sz="1200" dirty="0"/>
              <a:t>, </a:t>
            </a:r>
            <a:r>
              <a:rPr lang="en-US" sz="1200" dirty="0" err="1"/>
              <a:t>Ravana</a:t>
            </a:r>
            <a:r>
              <a:rPr lang="en-US" sz="1200" dirty="0"/>
              <a:t> made an assault on Ram Seeing this, Hanuman, roving his club, came close to </a:t>
            </a:r>
            <a:r>
              <a:rPr lang="en-US" sz="1200" dirty="0" err="1"/>
              <a:t>Ravana</a:t>
            </a:r>
            <a:r>
              <a:rPr lang="en-US" sz="1200" dirty="0"/>
              <a:t>. To show the might of Hanuman, he did not hit </a:t>
            </a:r>
            <a:r>
              <a:rPr lang="en-US" sz="1200" dirty="0" err="1"/>
              <a:t>Ravana</a:t>
            </a:r>
            <a:r>
              <a:rPr lang="en-US" sz="1200" dirty="0"/>
              <a:t> with his "</a:t>
            </a:r>
            <a:r>
              <a:rPr lang="en-US" sz="1200" dirty="0" err="1"/>
              <a:t>Gada</a:t>
            </a:r>
            <a:r>
              <a:rPr lang="en-US" sz="1200" dirty="0"/>
              <a:t>", the Club, but gave a big blow with his free hand. </a:t>
            </a:r>
            <a:r>
              <a:rPr lang="en-US" sz="1200" dirty="0" err="1"/>
              <a:t>Ravana's</a:t>
            </a:r>
            <a:r>
              <a:rPr lang="en-US" sz="1200" dirty="0"/>
              <a:t> entire body and his ten heads were terribly shaken.</a:t>
            </a:r>
          </a:p>
          <a:p>
            <a:endParaRPr lang="en-US" sz="1200" dirty="0"/>
          </a:p>
        </p:txBody>
      </p:sp>
      <p:sp>
        <p:nvSpPr>
          <p:cNvPr id="6" name="Title 1"/>
          <p:cNvSpPr>
            <a:spLocks noGrp="1"/>
          </p:cNvSpPr>
          <p:nvPr>
            <p:ph type="title"/>
          </p:nvPr>
        </p:nvSpPr>
        <p:spPr>
          <a:xfrm>
            <a:off x="625475" y="0"/>
            <a:ext cx="8289925" cy="792480"/>
          </a:xfrm>
        </p:spPr>
        <p:txBody>
          <a:bodyPr/>
          <a:lstStyle/>
          <a:p>
            <a:r>
              <a:rPr lang="en-US" b="1" dirty="0">
                <a:solidFill>
                  <a:srgbClr val="C00000"/>
                </a:solidFill>
              </a:rPr>
              <a:t>Hanuman makes his own throne in front of </a:t>
            </a:r>
            <a:r>
              <a:rPr lang="en-US" b="1" dirty="0" err="1">
                <a:solidFill>
                  <a:srgbClr val="C00000"/>
                </a:solidFill>
              </a:rPr>
              <a:t>Ravan</a:t>
            </a:r>
            <a:endParaRPr lang="en-US" b="1" dirty="0">
              <a:solidFill>
                <a:srgbClr val="C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Slide Number Placeholder 5"/>
          <p:cNvSpPr>
            <a:spLocks noGrp="1"/>
          </p:cNvSpPr>
          <p:nvPr>
            <p:ph type="sldNum" sz="quarter" idx="4"/>
          </p:nvPr>
        </p:nvSpPr>
        <p:spPr>
          <a:noFill/>
        </p:spPr>
        <p:txBody>
          <a:bodyPr/>
          <a:lstStyle/>
          <a:p>
            <a:fld id="{DED309E2-74E5-4ED2-BFE9-D1BEE9D59938}" type="slidenum">
              <a:rPr lang="en-US"/>
              <a:pPr/>
              <a:t>12</a:t>
            </a:fld>
            <a:endParaRPr lang="en-US"/>
          </a:p>
        </p:txBody>
      </p:sp>
      <p:pic>
        <p:nvPicPr>
          <p:cNvPr id="12291" name="Picture 6" descr="Hanuman Jayanti"/>
          <p:cNvPicPr>
            <a:picLocks noChangeAspect="1" noChangeArrowheads="1"/>
          </p:cNvPicPr>
          <p:nvPr/>
        </p:nvPicPr>
        <p:blipFill>
          <a:blip r:embed="rId3" cstate="print"/>
          <a:srcRect/>
          <a:stretch>
            <a:fillRect/>
          </a:stretch>
        </p:blipFill>
        <p:spPr bwMode="auto">
          <a:xfrm>
            <a:off x="2382838" y="876299"/>
            <a:ext cx="4238625" cy="4435475"/>
          </a:xfrm>
          <a:prstGeom prst="rect">
            <a:avLst/>
          </a:prstGeom>
          <a:noFill/>
          <a:ln w="9525">
            <a:noFill/>
            <a:miter lim="800000"/>
            <a:headEnd/>
            <a:tailEnd/>
          </a:ln>
        </p:spPr>
      </p:pic>
      <p:sp>
        <p:nvSpPr>
          <p:cNvPr id="4" name="Title 1"/>
          <p:cNvSpPr>
            <a:spLocks noGrp="1"/>
          </p:cNvSpPr>
          <p:nvPr>
            <p:ph type="title"/>
          </p:nvPr>
        </p:nvSpPr>
        <p:spPr>
          <a:xfrm>
            <a:off x="511175" y="377824"/>
            <a:ext cx="8632825" cy="498475"/>
          </a:xfrm>
        </p:spPr>
        <p:txBody>
          <a:bodyPr/>
          <a:lstStyle/>
          <a:p>
            <a:r>
              <a:rPr lang="en-US" b="1" dirty="0">
                <a:solidFill>
                  <a:srgbClr val="C00000"/>
                </a:solidFill>
              </a:rPr>
              <a:t>Hanuman carries </a:t>
            </a:r>
            <a:r>
              <a:rPr lang="en-US" b="1" dirty="0" err="1">
                <a:solidFill>
                  <a:srgbClr val="C00000"/>
                </a:solidFill>
              </a:rPr>
              <a:t>Sanjivani</a:t>
            </a:r>
            <a:r>
              <a:rPr lang="en-US" b="1" dirty="0">
                <a:solidFill>
                  <a:srgbClr val="C00000"/>
                </a:solidFill>
              </a:rPr>
              <a:t> Herb to save </a:t>
            </a:r>
            <a:r>
              <a:rPr lang="en-US" b="1" dirty="0" err="1">
                <a:solidFill>
                  <a:srgbClr val="C00000"/>
                </a:solidFill>
              </a:rPr>
              <a:t>Lakshman</a:t>
            </a:r>
            <a:endParaRPr lang="en-US" b="1" dirty="0">
              <a:solidFill>
                <a:srgbClr val="C00000"/>
              </a:solidFill>
            </a:endParaRPr>
          </a:p>
        </p:txBody>
      </p:sp>
      <p:sp>
        <p:nvSpPr>
          <p:cNvPr id="5" name="Content Placeholder 2"/>
          <p:cNvSpPr>
            <a:spLocks noGrp="1"/>
          </p:cNvSpPr>
          <p:nvPr>
            <p:ph idx="1"/>
          </p:nvPr>
        </p:nvSpPr>
        <p:spPr>
          <a:xfrm>
            <a:off x="0" y="5448300"/>
            <a:ext cx="9144000" cy="1409700"/>
          </a:xfrm>
        </p:spPr>
        <p:txBody>
          <a:bodyPr/>
          <a:lstStyle/>
          <a:p>
            <a:pPr indent="-4763">
              <a:buNone/>
            </a:pPr>
            <a:r>
              <a:rPr lang="en-US" sz="1600" dirty="0"/>
              <a:t>When the battle between </a:t>
            </a:r>
            <a:r>
              <a:rPr lang="en-US" sz="1600" dirty="0" err="1"/>
              <a:t>Ravana</a:t>
            </a:r>
            <a:r>
              <a:rPr lang="en-US" sz="1600" dirty="0"/>
              <a:t> and Ram was been fought </a:t>
            </a:r>
            <a:r>
              <a:rPr lang="en-US" sz="1600" dirty="0" err="1"/>
              <a:t>Laxman</a:t>
            </a:r>
            <a:r>
              <a:rPr lang="en-US" sz="1600" dirty="0"/>
              <a:t> got hit with an arrow and the </a:t>
            </a:r>
            <a:r>
              <a:rPr lang="en-US" sz="1600" dirty="0" err="1"/>
              <a:t>vaidya</a:t>
            </a:r>
            <a:r>
              <a:rPr lang="en-US" sz="1600" dirty="0"/>
              <a:t> (doctor) told Ram if </a:t>
            </a:r>
            <a:r>
              <a:rPr lang="en-US" sz="1600" dirty="0" err="1"/>
              <a:t>Laxman</a:t>
            </a:r>
            <a:r>
              <a:rPr lang="en-US" sz="1600" dirty="0"/>
              <a:t> smells a shrub called "</a:t>
            </a:r>
            <a:r>
              <a:rPr lang="en-US" sz="1600" dirty="0" err="1"/>
              <a:t>Sanjivani</a:t>
            </a:r>
            <a:r>
              <a:rPr lang="en-US" sz="1600" dirty="0"/>
              <a:t>" from the mountain "</a:t>
            </a:r>
            <a:r>
              <a:rPr lang="en-US" sz="1600" dirty="0" err="1"/>
              <a:t>Gandhamadan</a:t>
            </a:r>
            <a:r>
              <a:rPr lang="en-US" sz="1600" dirty="0"/>
              <a:t>" he will be alright. Hanuman went on the mountain but as he could not recognize the shrub </a:t>
            </a:r>
            <a:r>
              <a:rPr lang="en-US" sz="1600" dirty="0" err="1"/>
              <a:t>Sanjivani</a:t>
            </a:r>
            <a:r>
              <a:rPr lang="en-US" sz="1600" dirty="0"/>
              <a:t>, he uprooted the entire mountain and brought it to the doctor.</a:t>
            </a:r>
          </a:p>
          <a:p>
            <a:endParaRPr lang="en-US"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Slide Number Placeholder 5"/>
          <p:cNvSpPr>
            <a:spLocks noGrp="1"/>
          </p:cNvSpPr>
          <p:nvPr>
            <p:ph type="sldNum" sz="quarter" idx="4"/>
          </p:nvPr>
        </p:nvSpPr>
        <p:spPr>
          <a:noFill/>
        </p:spPr>
        <p:txBody>
          <a:bodyPr/>
          <a:lstStyle/>
          <a:p>
            <a:fld id="{E8B3C53C-B79D-4ADF-BAE7-2DE558FEEC16}" type="slidenum">
              <a:rPr lang="en-US"/>
              <a:pPr/>
              <a:t>13</a:t>
            </a:fld>
            <a:endParaRPr lang="en-US"/>
          </a:p>
        </p:txBody>
      </p:sp>
      <p:pic>
        <p:nvPicPr>
          <p:cNvPr id="13315" name="Picture 5" descr="Hanuman tore off his chest with his nails and showed everyone the word Ram engraved in his heart."/>
          <p:cNvPicPr>
            <a:picLocks noChangeAspect="1" noChangeArrowheads="1"/>
          </p:cNvPicPr>
          <p:nvPr/>
        </p:nvPicPr>
        <p:blipFill>
          <a:blip r:embed="rId2" cstate="print"/>
          <a:srcRect/>
          <a:stretch>
            <a:fillRect/>
          </a:stretch>
        </p:blipFill>
        <p:spPr bwMode="auto">
          <a:xfrm>
            <a:off x="2386013" y="706438"/>
            <a:ext cx="3897312" cy="4475162"/>
          </a:xfrm>
          <a:prstGeom prst="rect">
            <a:avLst/>
          </a:prstGeom>
          <a:noFill/>
          <a:ln w="9525">
            <a:noFill/>
            <a:miter lim="800000"/>
            <a:headEnd/>
            <a:tailEnd/>
          </a:ln>
        </p:spPr>
      </p:pic>
      <p:sp>
        <p:nvSpPr>
          <p:cNvPr id="4" name="Title 1"/>
          <p:cNvSpPr>
            <a:spLocks noGrp="1"/>
          </p:cNvSpPr>
          <p:nvPr>
            <p:ph type="title"/>
          </p:nvPr>
        </p:nvSpPr>
        <p:spPr>
          <a:xfrm>
            <a:off x="511175" y="165100"/>
            <a:ext cx="8632825" cy="627380"/>
          </a:xfrm>
        </p:spPr>
        <p:txBody>
          <a:bodyPr/>
          <a:lstStyle/>
          <a:p>
            <a:r>
              <a:rPr lang="en-US" b="1" dirty="0">
                <a:solidFill>
                  <a:srgbClr val="C00000"/>
                </a:solidFill>
              </a:rPr>
              <a:t>Sri Ram and </a:t>
            </a:r>
            <a:r>
              <a:rPr lang="en-US" b="1" dirty="0" err="1">
                <a:solidFill>
                  <a:srgbClr val="C00000"/>
                </a:solidFill>
              </a:rPr>
              <a:t>Sita</a:t>
            </a:r>
            <a:r>
              <a:rPr lang="en-US" b="1" dirty="0">
                <a:solidFill>
                  <a:srgbClr val="C00000"/>
                </a:solidFill>
              </a:rPr>
              <a:t> Devi’s image in Hanuman’s Heart</a:t>
            </a:r>
          </a:p>
        </p:txBody>
      </p:sp>
      <p:sp>
        <p:nvSpPr>
          <p:cNvPr id="5" name="Content Placeholder 2"/>
          <p:cNvSpPr>
            <a:spLocks noGrp="1"/>
          </p:cNvSpPr>
          <p:nvPr>
            <p:ph idx="1"/>
          </p:nvPr>
        </p:nvSpPr>
        <p:spPr>
          <a:xfrm>
            <a:off x="0" y="5207000"/>
            <a:ext cx="9144000" cy="1409700"/>
          </a:xfrm>
        </p:spPr>
        <p:txBody>
          <a:bodyPr/>
          <a:lstStyle/>
          <a:p>
            <a:r>
              <a:rPr lang="en-US" sz="1400" dirty="0"/>
              <a:t>Hanuman, had a special place in the heart of Lord </a:t>
            </a:r>
            <a:r>
              <a:rPr lang="en-US" sz="1400" dirty="0" err="1"/>
              <a:t>Rama.Hanuman's</a:t>
            </a:r>
            <a:r>
              <a:rPr lang="en-US" sz="1400" dirty="0"/>
              <a:t> devotion to Ram was profound and everything and anything without Him seemed futile. Once, when </a:t>
            </a:r>
            <a:r>
              <a:rPr lang="en-US" sz="1400" dirty="0" err="1"/>
              <a:t>Sita</a:t>
            </a:r>
            <a:r>
              <a:rPr lang="en-US" sz="1400" dirty="0"/>
              <a:t> presented a pearl-necklace to him, he tried to find Ram in each pearl. But when disappointed he tore and threw it away. </a:t>
            </a:r>
          </a:p>
          <a:p>
            <a:r>
              <a:rPr lang="en-US" sz="1400" dirty="0"/>
              <a:t>She was surprised and asked for an explanation. In reply, Hanuman tore off his chest with his nails and showed everyone the word Ram engraved in his heart.</a:t>
            </a:r>
          </a:p>
          <a:p>
            <a:r>
              <a:rPr lang="en-US" sz="1400" dirty="0"/>
              <a:t>Even today the idol of Hanuman, god of protection, is found in the temples of Ram.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Backup</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4"/>
          </p:nvPr>
        </p:nvSpPr>
        <p:spPr/>
        <p:txBody>
          <a:bodyPr/>
          <a:lstStyle/>
          <a:p>
            <a:pPr>
              <a:defRPr/>
            </a:pPr>
            <a:fld id="{F35B08FB-5CFD-4DD3-AA4A-A67D3CE0F480}" type="slidenum">
              <a:rPr lang="en-US" smtClean="0"/>
              <a:pPr>
                <a:defRPr/>
              </a:pPr>
              <a:t>14</a:t>
            </a:fld>
            <a:endParaRPr lang="en-US"/>
          </a:p>
        </p:txBody>
      </p:sp>
    </p:spTree>
    <p:extLst>
      <p:ext uri="{BB962C8B-B14F-4D97-AF65-F5344CB8AC3E}">
        <p14:creationId xmlns:p14="http://schemas.microsoft.com/office/powerpoint/2010/main" val="241827717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ctr"/>
            <a:r>
              <a:rPr lang="en-US" sz="3200" b="1" dirty="0">
                <a:solidFill>
                  <a:srgbClr val="C00000"/>
                </a:solidFill>
              </a:rPr>
              <a:t>Birth of Hanuman</a:t>
            </a:r>
          </a:p>
        </p:txBody>
      </p:sp>
      <p:sp>
        <p:nvSpPr>
          <p:cNvPr id="5123" name="Content Placeholder 2"/>
          <p:cNvSpPr>
            <a:spLocks noGrp="1"/>
          </p:cNvSpPr>
          <p:nvPr>
            <p:ph idx="1"/>
          </p:nvPr>
        </p:nvSpPr>
        <p:spPr>
          <a:xfrm>
            <a:off x="438150" y="1152525"/>
            <a:ext cx="8229600" cy="5718175"/>
          </a:xfrm>
        </p:spPr>
        <p:txBody>
          <a:bodyPr/>
          <a:lstStyle/>
          <a:p>
            <a:pPr marL="0" indent="0"/>
            <a:r>
              <a:rPr lang="en-US" sz="1800" dirty="0" err="1"/>
              <a:t>Vrihaspati</a:t>
            </a:r>
            <a:r>
              <a:rPr lang="en-US" sz="1800" dirty="0"/>
              <a:t> had an attendant called </a:t>
            </a:r>
            <a:r>
              <a:rPr lang="en-US" sz="1800" dirty="0" err="1"/>
              <a:t>Punjikasthala</a:t>
            </a:r>
            <a:r>
              <a:rPr lang="en-US" sz="1800" dirty="0"/>
              <a:t>, who was cursed to assume the form of a female monkey — a curse that could only be nullified if she would give birth to an incarnation of Lord Shiva. Reborn as </a:t>
            </a:r>
            <a:r>
              <a:rPr lang="en-US" sz="1800" dirty="0" err="1"/>
              <a:t>Anjana</a:t>
            </a:r>
            <a:r>
              <a:rPr lang="en-US" sz="1800" dirty="0"/>
              <a:t>, she performed intense austerities to please Shiva, who finally granted her the boon that would cure her of the curse. </a:t>
            </a:r>
          </a:p>
          <a:p>
            <a:pPr marL="0" indent="0"/>
            <a:r>
              <a:rPr lang="en-US" sz="1800" dirty="0"/>
              <a:t>When Agni, the god of fire, gave </a:t>
            </a:r>
            <a:r>
              <a:rPr lang="en-US" sz="1800" dirty="0" err="1"/>
              <a:t>Dasharath</a:t>
            </a:r>
            <a:r>
              <a:rPr lang="en-US" sz="1800" dirty="0"/>
              <a:t>, the king of </a:t>
            </a:r>
            <a:r>
              <a:rPr lang="en-US" sz="1800" dirty="0" err="1"/>
              <a:t>Ayodhya</a:t>
            </a:r>
            <a:r>
              <a:rPr lang="en-US" sz="1800" dirty="0"/>
              <a:t>, a bowl of sacred dessert to share among his wives so they may have divine children, an eagle snatched a part of the pudding and dropped it where </a:t>
            </a:r>
            <a:r>
              <a:rPr lang="en-US" sz="1800" dirty="0" err="1"/>
              <a:t>Anjana</a:t>
            </a:r>
            <a:r>
              <a:rPr lang="en-US" sz="1800" dirty="0"/>
              <a:t> was meditating, and </a:t>
            </a:r>
            <a:r>
              <a:rPr lang="en-US" sz="1800" dirty="0" err="1"/>
              <a:t>Pavana</a:t>
            </a:r>
            <a:r>
              <a:rPr lang="en-US" sz="1800" dirty="0"/>
              <a:t>, the god of wind delivered the drop to her outstretched hands. After she took the divine dessert, she gave birth to Hanuman. Thus Lord Shiva incarnated as a monkey, and was born as Hanuman to </a:t>
            </a:r>
            <a:r>
              <a:rPr lang="en-US" sz="1800" dirty="0" err="1"/>
              <a:t>Anjana</a:t>
            </a:r>
            <a:r>
              <a:rPr lang="en-US" sz="1800" dirty="0"/>
              <a:t>, by the blessings of </a:t>
            </a:r>
            <a:r>
              <a:rPr lang="en-US" sz="1800" dirty="0" err="1"/>
              <a:t>Pavana</a:t>
            </a:r>
            <a:r>
              <a:rPr lang="en-US" sz="1800" dirty="0"/>
              <a:t>, who thus became Hanuman's godfather.</a:t>
            </a:r>
          </a:p>
          <a:p>
            <a:pPr marL="0" indent="0"/>
            <a:r>
              <a:rPr lang="en-US" sz="1800" dirty="0"/>
              <a:t> </a:t>
            </a:r>
            <a:r>
              <a:rPr lang="en-US" sz="1800" b="1" dirty="0"/>
              <a:t>He was named Hanuman after the name of the city of </a:t>
            </a:r>
            <a:r>
              <a:rPr lang="en-US" sz="1800" b="1" dirty="0" err="1"/>
              <a:t>Hanumpur</a:t>
            </a:r>
            <a:r>
              <a:rPr lang="en-US" sz="1800" b="1" dirty="0"/>
              <a:t> over which his maternal uncle </a:t>
            </a:r>
            <a:r>
              <a:rPr lang="en-US" sz="1800" b="1" dirty="0" err="1"/>
              <a:t>Parti</a:t>
            </a:r>
            <a:r>
              <a:rPr lang="en-US" sz="1800" b="1" dirty="0"/>
              <a:t> Surya ruled.</a:t>
            </a:r>
            <a:r>
              <a:rPr lang="en-US" sz="1800" dirty="0"/>
              <a:t> </a:t>
            </a:r>
            <a:r>
              <a:rPr lang="en-US" sz="1800" b="1" dirty="0"/>
              <a:t>Hanuman's body was hard as a stone. So </a:t>
            </a:r>
            <a:r>
              <a:rPr lang="en-US" sz="1800" b="1" dirty="0" err="1"/>
              <a:t>Anjani</a:t>
            </a:r>
            <a:r>
              <a:rPr lang="en-US" sz="1800" b="1" dirty="0"/>
              <a:t> named him </a:t>
            </a:r>
            <a:r>
              <a:rPr lang="en-US" sz="1800" b="1" dirty="0" err="1"/>
              <a:t>Vajranga</a:t>
            </a:r>
            <a:r>
              <a:rPr lang="en-US" sz="1800" b="1" dirty="0"/>
              <a:t>. He is also known by the names "</a:t>
            </a:r>
            <a:r>
              <a:rPr lang="en-US" sz="1800" b="1" dirty="0" err="1"/>
              <a:t>Mahavir</a:t>
            </a:r>
            <a:r>
              <a:rPr lang="en-US" sz="1800" b="1" dirty="0"/>
              <a:t>" or mightiest hero (because he exhibited several heroic feats), </a:t>
            </a:r>
            <a:r>
              <a:rPr lang="en-US" sz="1800" b="1" dirty="0" err="1"/>
              <a:t>Balibima</a:t>
            </a:r>
            <a:r>
              <a:rPr lang="en-US" sz="1800" b="1" dirty="0"/>
              <a:t> and </a:t>
            </a:r>
            <a:r>
              <a:rPr lang="en-US" sz="1800" b="1" dirty="0" err="1"/>
              <a:t>Maruti</a:t>
            </a:r>
            <a:r>
              <a:rPr lang="en-US" sz="1800" b="1" dirty="0"/>
              <a:t>.</a:t>
            </a:r>
          </a:p>
          <a:p>
            <a:pPr marL="0" indent="0"/>
            <a:endParaRPr lang="en-US" dirty="0"/>
          </a:p>
        </p:txBody>
      </p:sp>
      <p:sp>
        <p:nvSpPr>
          <p:cNvPr id="5124" name="Slide Number Placeholder 3"/>
          <p:cNvSpPr>
            <a:spLocks noGrp="1"/>
          </p:cNvSpPr>
          <p:nvPr>
            <p:ph type="sldNum" sz="quarter" idx="4"/>
          </p:nvPr>
        </p:nvSpPr>
        <p:spPr>
          <a:noFill/>
        </p:spPr>
        <p:txBody>
          <a:bodyPr/>
          <a:lstStyle/>
          <a:p>
            <a:fld id="{DD180D13-E648-43D8-88B5-BEBB32B64E24}" type="slidenum">
              <a:rPr lang="en-US"/>
              <a:pPr/>
              <a:t>15</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algn="ctr"/>
            <a:r>
              <a:rPr lang="en-US" b="1" u="sng" dirty="0">
                <a:solidFill>
                  <a:srgbClr val="C00000"/>
                </a:solidFill>
              </a:rPr>
              <a:t>Why we celebrate Hanuman </a:t>
            </a:r>
            <a:r>
              <a:rPr lang="en-US" b="1" u="sng" dirty="0" err="1">
                <a:solidFill>
                  <a:srgbClr val="C00000"/>
                </a:solidFill>
              </a:rPr>
              <a:t>Jayanti</a:t>
            </a:r>
            <a:r>
              <a:rPr lang="en-US" b="1" u="sng" dirty="0">
                <a:solidFill>
                  <a:srgbClr val="C00000"/>
                </a:solidFill>
              </a:rPr>
              <a:t>?</a:t>
            </a:r>
          </a:p>
        </p:txBody>
      </p:sp>
      <p:sp>
        <p:nvSpPr>
          <p:cNvPr id="4099" name="Content Placeholder 2"/>
          <p:cNvSpPr>
            <a:spLocks noGrp="1"/>
          </p:cNvSpPr>
          <p:nvPr>
            <p:ph idx="1"/>
          </p:nvPr>
        </p:nvSpPr>
        <p:spPr>
          <a:xfrm>
            <a:off x="457200" y="1600200"/>
            <a:ext cx="8229600" cy="3908425"/>
          </a:xfrm>
        </p:spPr>
        <p:txBody>
          <a:bodyPr/>
          <a:lstStyle/>
          <a:p>
            <a:pPr marL="0" indent="0"/>
            <a:r>
              <a:rPr lang="en-US" sz="2800" dirty="0"/>
              <a:t> Hanuman </a:t>
            </a:r>
            <a:r>
              <a:rPr lang="en-US" sz="2800" dirty="0" err="1"/>
              <a:t>Jayanti</a:t>
            </a:r>
            <a:r>
              <a:rPr lang="en-US" sz="2800" dirty="0"/>
              <a:t> is celebrated to commemorate the birth of</a:t>
            </a:r>
            <a:r>
              <a:rPr lang="en-US" sz="2800" dirty="0">
                <a:solidFill>
                  <a:srgbClr val="0099CC"/>
                </a:solidFill>
              </a:rPr>
              <a:t> </a:t>
            </a:r>
            <a:r>
              <a:rPr lang="en-US" sz="2800" dirty="0">
                <a:hlinkClick r:id="rId2" tooltip="Hanuman"/>
              </a:rPr>
              <a:t>Hanuman</a:t>
            </a:r>
            <a:r>
              <a:rPr lang="en-US" sz="2800" dirty="0"/>
              <a:t>, the monkey god.</a:t>
            </a:r>
          </a:p>
          <a:p>
            <a:pPr marL="0" indent="0"/>
            <a:r>
              <a:rPr lang="en-US" sz="2800" dirty="0"/>
              <a:t> Hanuman is the symbol of strength and energy. </a:t>
            </a:r>
          </a:p>
          <a:p>
            <a:pPr marL="0" indent="0"/>
            <a:r>
              <a:rPr lang="en-US" sz="2800" dirty="0"/>
              <a:t> Hanuman is said to be able to assume any form at will, wield rocks, move mountains, dart through the air, seize the clouds and rival Garuda in swiftness of flight. </a:t>
            </a:r>
          </a:p>
          <a:p>
            <a:pPr marL="0" indent="0"/>
            <a:endParaRPr lang="en-US" dirty="0"/>
          </a:p>
        </p:txBody>
      </p:sp>
      <p:sp>
        <p:nvSpPr>
          <p:cNvPr id="4100" name="Slide Number Placeholder 3"/>
          <p:cNvSpPr>
            <a:spLocks noGrp="1"/>
          </p:cNvSpPr>
          <p:nvPr>
            <p:ph type="sldNum" sz="quarter" idx="4"/>
          </p:nvPr>
        </p:nvSpPr>
        <p:spPr>
          <a:noFill/>
        </p:spPr>
        <p:txBody>
          <a:bodyPr/>
          <a:lstStyle/>
          <a:p>
            <a:fld id="{8966DE11-B575-44A3-8D97-ACE40FB95A93}" type="slidenum">
              <a:rPr lang="en-US"/>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ctr"/>
            <a:r>
              <a:rPr lang="en-US" b="1" u="sng" dirty="0">
                <a:solidFill>
                  <a:srgbClr val="C00000"/>
                </a:solidFill>
              </a:rPr>
              <a:t>How we celebrate Hanuman </a:t>
            </a:r>
            <a:r>
              <a:rPr lang="en-US" b="1" u="sng" dirty="0" err="1">
                <a:solidFill>
                  <a:srgbClr val="C00000"/>
                </a:solidFill>
              </a:rPr>
              <a:t>Jayanthi</a:t>
            </a:r>
            <a:endParaRPr lang="en-US" b="1" u="sng" dirty="0">
              <a:solidFill>
                <a:srgbClr val="C00000"/>
              </a:solidFill>
            </a:endParaRPr>
          </a:p>
        </p:txBody>
      </p:sp>
      <p:sp>
        <p:nvSpPr>
          <p:cNvPr id="6147" name="Content Placeholder 2"/>
          <p:cNvSpPr>
            <a:spLocks noGrp="1"/>
          </p:cNvSpPr>
          <p:nvPr>
            <p:ph idx="1"/>
          </p:nvPr>
        </p:nvSpPr>
        <p:spPr>
          <a:xfrm>
            <a:off x="457200" y="1600200"/>
            <a:ext cx="8229600" cy="2887663"/>
          </a:xfrm>
        </p:spPr>
        <p:txBody>
          <a:bodyPr/>
          <a:lstStyle/>
          <a:p>
            <a:pPr marL="0" indent="0">
              <a:buFont typeface="Arial" charset="0"/>
              <a:buChar char="•"/>
            </a:pPr>
            <a:r>
              <a:rPr lang="en-US" dirty="0"/>
              <a:t> The devotees </a:t>
            </a:r>
            <a:r>
              <a:rPr lang="en-US" sz="2400" dirty="0"/>
              <a:t>visit temples and apply </a:t>
            </a:r>
            <a:r>
              <a:rPr lang="en-US" sz="2400" dirty="0" err="1"/>
              <a:t>tilak</a:t>
            </a:r>
            <a:r>
              <a:rPr lang="en-US" sz="2400" dirty="0"/>
              <a:t> of </a:t>
            </a:r>
            <a:r>
              <a:rPr lang="en-US" sz="2400" dirty="0" err="1"/>
              <a:t>sindhūr</a:t>
            </a:r>
            <a:r>
              <a:rPr lang="en-US" sz="2400" dirty="0"/>
              <a:t> </a:t>
            </a:r>
            <a:r>
              <a:rPr lang="en-US" dirty="0"/>
              <a:t>to their foreheads from the Hanuman’s body as this is considered to be good luck. </a:t>
            </a:r>
          </a:p>
          <a:p>
            <a:pPr marL="0" indent="0">
              <a:buFont typeface="Arial" charset="0"/>
              <a:buChar char="•"/>
            </a:pPr>
            <a:endParaRPr lang="en-US" dirty="0"/>
          </a:p>
          <a:p>
            <a:pPr marL="0" indent="0">
              <a:buFont typeface="Arial" charset="0"/>
              <a:buChar char="•"/>
            </a:pPr>
            <a:r>
              <a:rPr lang="en-US" dirty="0"/>
              <a:t>They sing </a:t>
            </a:r>
            <a:r>
              <a:rPr lang="en-US" sz="2400" b="1" dirty="0"/>
              <a:t>Hanuman </a:t>
            </a:r>
            <a:r>
              <a:rPr lang="en-US" sz="2400" b="1" dirty="0" err="1"/>
              <a:t>Chalisa</a:t>
            </a:r>
            <a:r>
              <a:rPr lang="en-US" sz="2400" dirty="0"/>
              <a:t> and many sacred hymns</a:t>
            </a:r>
          </a:p>
          <a:p>
            <a:pPr marL="0" indent="0">
              <a:buFont typeface="Arial" charset="0"/>
              <a:buChar char="•"/>
            </a:pPr>
            <a:endParaRPr lang="en-US" dirty="0"/>
          </a:p>
          <a:p>
            <a:pPr marL="0" indent="0">
              <a:buFont typeface="Arial" charset="0"/>
              <a:buChar char="•"/>
            </a:pPr>
            <a:endParaRPr lang="en-US" dirty="0"/>
          </a:p>
        </p:txBody>
      </p:sp>
      <p:sp>
        <p:nvSpPr>
          <p:cNvPr id="6148" name="Slide Number Placeholder 3"/>
          <p:cNvSpPr>
            <a:spLocks noGrp="1"/>
          </p:cNvSpPr>
          <p:nvPr>
            <p:ph type="sldNum" sz="quarter" idx="4"/>
          </p:nvPr>
        </p:nvSpPr>
        <p:spPr>
          <a:noFill/>
        </p:spPr>
        <p:txBody>
          <a:bodyPr/>
          <a:lstStyle/>
          <a:p>
            <a:fld id="{19C417EE-69B7-4662-829A-7EF189BB19EC}" type="slidenum">
              <a:rPr lang="en-US"/>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rgbClr val="C00000"/>
                </a:solidFill>
              </a:rPr>
              <a:t>Virtues of Lord Hanuman</a:t>
            </a:r>
          </a:p>
        </p:txBody>
      </p:sp>
      <p:sp>
        <p:nvSpPr>
          <p:cNvPr id="3" name="Content Placeholder 2"/>
          <p:cNvSpPr>
            <a:spLocks noGrp="1"/>
          </p:cNvSpPr>
          <p:nvPr>
            <p:ph idx="1"/>
          </p:nvPr>
        </p:nvSpPr>
        <p:spPr/>
        <p:txBody>
          <a:bodyPr>
            <a:normAutofit fontScale="85000" lnSpcReduction="10000"/>
          </a:bodyPr>
          <a:lstStyle/>
          <a:p>
            <a:r>
              <a:rPr lang="en-US" dirty="0"/>
              <a:t>He was a </a:t>
            </a:r>
            <a:r>
              <a:rPr lang="en-US" b="1" dirty="0"/>
              <a:t>great devotee of Lord Ram</a:t>
            </a:r>
            <a:r>
              <a:rPr lang="en-US" dirty="0"/>
              <a:t>. He is the living embodiment of Ram-Nam. </a:t>
            </a:r>
          </a:p>
          <a:p>
            <a:r>
              <a:rPr lang="en-US" dirty="0"/>
              <a:t> Lord Hanuman was </a:t>
            </a:r>
            <a:r>
              <a:rPr lang="en-US" b="1" dirty="0"/>
              <a:t>Knowledgeable.</a:t>
            </a:r>
          </a:p>
          <a:p>
            <a:r>
              <a:rPr lang="en-US" dirty="0"/>
              <a:t> He had the </a:t>
            </a:r>
            <a:r>
              <a:rPr lang="en-US" b="1" dirty="0"/>
              <a:t>Spirit of selfless service.</a:t>
            </a:r>
            <a:r>
              <a:rPr lang="en-US" dirty="0"/>
              <a:t> He served Sri Ram with pure love and devotion, without expecting any fruit in return. He lived to serve Sri Ram.</a:t>
            </a:r>
          </a:p>
          <a:p>
            <a:r>
              <a:rPr lang="en-US" dirty="0"/>
              <a:t>He had no </a:t>
            </a:r>
            <a:r>
              <a:rPr lang="en-US" b="1" dirty="0"/>
              <a:t>desires. </a:t>
            </a:r>
            <a:r>
              <a:rPr lang="en-US" dirty="0"/>
              <a:t>He never boasted of his bravery and intelligence. He was an ideal selfless worker, a true Karma Yogi who worked desirelessly and dynamically.</a:t>
            </a:r>
          </a:p>
          <a:p>
            <a:r>
              <a:rPr lang="en-US" dirty="0"/>
              <a:t>He was </a:t>
            </a:r>
            <a:r>
              <a:rPr lang="en-US" b="1" dirty="0"/>
              <a:t>humble, brave and wise</a:t>
            </a:r>
            <a:r>
              <a:rPr lang="en-US" dirty="0"/>
              <a:t>. He possessed all the divine virtues.</a:t>
            </a:r>
          </a:p>
          <a:p>
            <a:r>
              <a:rPr lang="en-US" dirty="0"/>
              <a:t>He did what others could not do such as crossing the ocean simply by uttering Ram-Nam, burning the city of Lanka, and bringing the Sanjeevani herb and restoring Lakshman to life again.</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u="sng" dirty="0" err="1">
                <a:solidFill>
                  <a:srgbClr val="C00000"/>
                </a:solidFill>
              </a:rPr>
              <a:t>Hanumanji’s</a:t>
            </a:r>
            <a:r>
              <a:rPr lang="en-US" b="1" u="sng" dirty="0">
                <a:solidFill>
                  <a:srgbClr val="C00000"/>
                </a:solidFill>
              </a:rPr>
              <a:t> Popularity</a:t>
            </a:r>
          </a:p>
        </p:txBody>
      </p:sp>
      <p:sp>
        <p:nvSpPr>
          <p:cNvPr id="5" name="Content Placeholder 4"/>
          <p:cNvSpPr>
            <a:spLocks noGrp="1"/>
          </p:cNvSpPr>
          <p:nvPr>
            <p:ph idx="1"/>
          </p:nvPr>
        </p:nvSpPr>
        <p:spPr/>
        <p:txBody>
          <a:bodyPr/>
          <a:lstStyle/>
          <a:p>
            <a:r>
              <a:rPr lang="en-US" dirty="0"/>
              <a:t>Students pray to him for intelligence and soldiers for strength. </a:t>
            </a:r>
          </a:p>
          <a:p>
            <a:r>
              <a:rPr lang="en-US" dirty="0"/>
              <a:t>In olden days there used to be temples of Hanuman at the gates of forts.</a:t>
            </a:r>
          </a:p>
          <a:p>
            <a:r>
              <a:rPr lang="en-US" dirty="0"/>
              <a:t> The gymnasiums of wrestlers invariably have his picture.</a:t>
            </a:r>
            <a:br>
              <a:rPr lang="en-US" dirty="0"/>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rgbClr val="C00000"/>
                </a:solidFill>
              </a:rPr>
              <a:t>Lord Ram’s Words for Hanuman</a:t>
            </a:r>
          </a:p>
        </p:txBody>
      </p:sp>
      <p:sp>
        <p:nvSpPr>
          <p:cNvPr id="3" name="Content Placeholder 2"/>
          <p:cNvSpPr>
            <a:spLocks noGrp="1"/>
          </p:cNvSpPr>
          <p:nvPr>
            <p:ph idx="1"/>
          </p:nvPr>
        </p:nvSpPr>
        <p:spPr/>
        <p:txBody>
          <a:bodyPr>
            <a:normAutofit/>
          </a:bodyPr>
          <a:lstStyle/>
          <a:p>
            <a:r>
              <a:rPr lang="en-US" dirty="0"/>
              <a:t>“I will always remain deeply indebted to you”</a:t>
            </a:r>
          </a:p>
          <a:p>
            <a:r>
              <a:rPr lang="en-US" dirty="0"/>
              <a:t> “I give you the boon of everlasting life”</a:t>
            </a:r>
          </a:p>
          <a:p>
            <a:r>
              <a:rPr lang="en-US" dirty="0"/>
              <a:t>“All will honor and worship you like Myself. Your </a:t>
            </a:r>
            <a:r>
              <a:rPr lang="en-US" dirty="0" err="1"/>
              <a:t>Murti</a:t>
            </a:r>
            <a:r>
              <a:rPr lang="en-US" dirty="0"/>
              <a:t> will be placed at the door of My temple and you will be worshipped and honored first” </a:t>
            </a:r>
          </a:p>
          <a:p>
            <a:r>
              <a:rPr lang="en-US" dirty="0"/>
              <a:t>“Whenever My stories are recited or glories sung, your glory will be sung before Mine” </a:t>
            </a:r>
          </a:p>
          <a:p>
            <a:r>
              <a:rPr lang="en-US" dirty="0"/>
              <a:t>“You will be able to do anything, even that which I will not be able to!"</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Title 1"/>
          <p:cNvSpPr>
            <a:spLocks noGrp="1"/>
          </p:cNvSpPr>
          <p:nvPr>
            <p:ph type="title"/>
          </p:nvPr>
        </p:nvSpPr>
        <p:spPr>
          <a:xfrm>
            <a:off x="654050" y="185103"/>
            <a:ext cx="8289925" cy="498475"/>
          </a:xfrm>
        </p:spPr>
        <p:txBody>
          <a:bodyPr/>
          <a:lstStyle/>
          <a:p>
            <a:pPr algn="ctr"/>
            <a:r>
              <a:rPr lang="en-US" b="1" dirty="0">
                <a:solidFill>
                  <a:srgbClr val="C00000"/>
                </a:solidFill>
              </a:rPr>
              <a:t>Why Hanuman’s Body is orange in Color ?</a:t>
            </a:r>
          </a:p>
        </p:txBody>
      </p:sp>
      <p:sp>
        <p:nvSpPr>
          <p:cNvPr id="7171" name="Content Placeholder 2"/>
          <p:cNvSpPr>
            <a:spLocks noGrp="1"/>
          </p:cNvSpPr>
          <p:nvPr>
            <p:ph idx="1"/>
          </p:nvPr>
        </p:nvSpPr>
        <p:spPr>
          <a:xfrm>
            <a:off x="327024" y="5402263"/>
            <a:ext cx="8816975" cy="1754187"/>
          </a:xfrm>
        </p:spPr>
        <p:txBody>
          <a:bodyPr/>
          <a:lstStyle/>
          <a:p>
            <a:pPr marL="0" indent="0"/>
            <a:r>
              <a:rPr lang="en-US" sz="2000" dirty="0"/>
              <a:t>According to the legend </a:t>
            </a:r>
            <a:r>
              <a:rPr lang="en-US" sz="2000" dirty="0" err="1">
                <a:hlinkClick r:id="rId2" tooltip="Sita"/>
              </a:rPr>
              <a:t>Sita</a:t>
            </a:r>
            <a:r>
              <a:rPr lang="en-US" sz="2000" dirty="0"/>
              <a:t> was applying </a:t>
            </a:r>
            <a:r>
              <a:rPr lang="en-US" sz="2000" dirty="0" err="1"/>
              <a:t>sindhūr</a:t>
            </a:r>
            <a:r>
              <a:rPr lang="en-US" sz="2000" dirty="0"/>
              <a:t> to her head, Hanuman </a:t>
            </a:r>
            <a:r>
              <a:rPr lang="en-US" sz="2000" dirty="0" err="1"/>
              <a:t>Ji</a:t>
            </a:r>
            <a:r>
              <a:rPr lang="en-US" sz="2000" dirty="0"/>
              <a:t> questioned why and she replied that this would ensure a long life for her husband. Hanuman then smeared his entire body with </a:t>
            </a:r>
            <a:r>
              <a:rPr lang="en-US" sz="2000" dirty="0" err="1"/>
              <a:t>sindhūr</a:t>
            </a:r>
            <a:r>
              <a:rPr lang="en-US" sz="2000" dirty="0"/>
              <a:t>, in an effort to ensure Rama’s immortality.</a:t>
            </a:r>
          </a:p>
        </p:txBody>
      </p:sp>
      <p:sp>
        <p:nvSpPr>
          <p:cNvPr id="7172" name="Slide Number Placeholder 3"/>
          <p:cNvSpPr>
            <a:spLocks noGrp="1"/>
          </p:cNvSpPr>
          <p:nvPr>
            <p:ph type="sldNum" sz="quarter" idx="4"/>
          </p:nvPr>
        </p:nvSpPr>
        <p:spPr>
          <a:noFill/>
        </p:spPr>
        <p:txBody>
          <a:bodyPr/>
          <a:lstStyle/>
          <a:p>
            <a:fld id="{6B85672A-395A-42FC-9285-469C71B8C304}" type="slidenum">
              <a:rPr lang="en-US"/>
              <a:pPr/>
              <a:t>7</a:t>
            </a:fld>
            <a:endParaRPr lang="en-US"/>
          </a:p>
        </p:txBody>
      </p:sp>
      <p:pic>
        <p:nvPicPr>
          <p:cNvPr id="7173" name="Picture 2" descr="File:Karyasiddhi Hanuman statue at Carapichaima.JPG">
            <a:hlinkClick r:id="rId3"/>
          </p:cNvPr>
          <p:cNvPicPr>
            <a:picLocks noChangeAspect="1" noChangeArrowheads="1"/>
          </p:cNvPicPr>
          <p:nvPr/>
        </p:nvPicPr>
        <p:blipFill>
          <a:blip r:embed="rId4" cstate="print"/>
          <a:srcRect/>
          <a:stretch>
            <a:fillRect/>
          </a:stretch>
        </p:blipFill>
        <p:spPr bwMode="auto">
          <a:xfrm>
            <a:off x="1566863" y="1295400"/>
            <a:ext cx="4656137" cy="38227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Title 1"/>
          <p:cNvSpPr>
            <a:spLocks noGrp="1"/>
          </p:cNvSpPr>
          <p:nvPr>
            <p:ph type="title"/>
          </p:nvPr>
        </p:nvSpPr>
        <p:spPr>
          <a:xfrm>
            <a:off x="854075" y="538163"/>
            <a:ext cx="8289925" cy="498475"/>
          </a:xfrm>
        </p:spPr>
        <p:txBody>
          <a:bodyPr/>
          <a:lstStyle/>
          <a:p>
            <a:pPr algn="ctr"/>
            <a:r>
              <a:rPr lang="en-US" sz="3200" b="1" dirty="0">
                <a:solidFill>
                  <a:srgbClr val="C00000"/>
                </a:solidFill>
              </a:rPr>
              <a:t>Hanuman Eating Sun</a:t>
            </a:r>
            <a:br>
              <a:rPr lang="en-US" sz="3200" b="1" dirty="0">
                <a:solidFill>
                  <a:srgbClr val="C00000"/>
                </a:solidFill>
              </a:rPr>
            </a:br>
            <a:endParaRPr lang="en-US" sz="3200" b="1" dirty="0">
              <a:solidFill>
                <a:srgbClr val="C00000"/>
              </a:solidFill>
            </a:endParaRPr>
          </a:p>
        </p:txBody>
      </p:sp>
      <p:sp>
        <p:nvSpPr>
          <p:cNvPr id="8195" name="Content Placeholder 2"/>
          <p:cNvSpPr>
            <a:spLocks noGrp="1"/>
          </p:cNvSpPr>
          <p:nvPr>
            <p:ph idx="1"/>
          </p:nvPr>
        </p:nvSpPr>
        <p:spPr>
          <a:xfrm>
            <a:off x="550863" y="4362450"/>
            <a:ext cx="8229600" cy="2370138"/>
          </a:xfrm>
        </p:spPr>
        <p:txBody>
          <a:bodyPr/>
          <a:lstStyle/>
          <a:p>
            <a:pPr marL="0" indent="0">
              <a:buNone/>
            </a:pPr>
            <a:r>
              <a:rPr lang="en-US" dirty="0"/>
              <a:t>When he was still a child, his mother, </a:t>
            </a:r>
            <a:r>
              <a:rPr lang="en-US" dirty="0" err="1"/>
              <a:t>Anjani</a:t>
            </a:r>
            <a:r>
              <a:rPr lang="en-US" dirty="0"/>
              <a:t>, had assured him that he would never be destroyed and when he feels hungry he can have fruits as red and ripe as the rising sun. Thinking that the glowing sun was a ripe red fruit he mistook it as an apple and tried to grab it, at the speed of wind, in the sky and the severe heat of the SUN had no effect on him.</a:t>
            </a:r>
          </a:p>
          <a:p>
            <a:pPr marL="0" indent="0"/>
            <a:endParaRPr lang="en-US" dirty="0"/>
          </a:p>
        </p:txBody>
      </p:sp>
      <p:sp>
        <p:nvSpPr>
          <p:cNvPr id="8196" name="Slide Number Placeholder 3"/>
          <p:cNvSpPr>
            <a:spLocks noGrp="1"/>
          </p:cNvSpPr>
          <p:nvPr>
            <p:ph type="sldNum" sz="quarter" idx="4"/>
          </p:nvPr>
        </p:nvSpPr>
        <p:spPr>
          <a:noFill/>
        </p:spPr>
        <p:txBody>
          <a:bodyPr/>
          <a:lstStyle/>
          <a:p>
            <a:fld id="{548898E6-FC80-4678-927C-CBD1BE955988}" type="slidenum">
              <a:rPr lang="en-US"/>
              <a:pPr/>
              <a:t>8</a:t>
            </a:fld>
            <a:endParaRPr lang="en-US"/>
          </a:p>
        </p:txBody>
      </p:sp>
      <p:pic>
        <p:nvPicPr>
          <p:cNvPr id="8199" name="Picture 7" descr="http://www.kidsgen.com/fables_and_fairytales/indian_mythology_stories/images/hanuman_eating_sun.jpg"/>
          <p:cNvPicPr>
            <a:picLocks noChangeAspect="1" noChangeArrowheads="1"/>
          </p:cNvPicPr>
          <p:nvPr/>
        </p:nvPicPr>
        <p:blipFill>
          <a:blip r:embed="rId2" cstate="print"/>
          <a:srcRect/>
          <a:stretch>
            <a:fillRect/>
          </a:stretch>
        </p:blipFill>
        <p:spPr bwMode="auto">
          <a:xfrm>
            <a:off x="2832100" y="803274"/>
            <a:ext cx="3886200" cy="3349625"/>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Slide Number Placeholder 5"/>
          <p:cNvSpPr>
            <a:spLocks noGrp="1"/>
          </p:cNvSpPr>
          <p:nvPr>
            <p:ph type="sldNum" sz="quarter" idx="4"/>
          </p:nvPr>
        </p:nvSpPr>
        <p:spPr>
          <a:noFill/>
        </p:spPr>
        <p:txBody>
          <a:bodyPr/>
          <a:lstStyle/>
          <a:p>
            <a:fld id="{B5B14405-86A6-45B3-A263-FEFA8F6D0B1F}" type="slidenum">
              <a:rPr lang="en-US"/>
              <a:pPr/>
              <a:t>9</a:t>
            </a:fld>
            <a:endParaRPr lang="en-US"/>
          </a:p>
        </p:txBody>
      </p:sp>
      <p:pic>
        <p:nvPicPr>
          <p:cNvPr id="10243" name="Picture 5" descr="Hanuman placed them on his shoulders and took them to Sugriva on the mountain top. "/>
          <p:cNvPicPr>
            <a:picLocks noChangeAspect="1" noChangeArrowheads="1"/>
          </p:cNvPicPr>
          <p:nvPr/>
        </p:nvPicPr>
        <p:blipFill>
          <a:blip r:embed="rId2" cstate="print"/>
          <a:srcRect/>
          <a:stretch>
            <a:fillRect/>
          </a:stretch>
        </p:blipFill>
        <p:spPr bwMode="auto">
          <a:xfrm>
            <a:off x="2578100" y="1181100"/>
            <a:ext cx="3483460" cy="3094245"/>
          </a:xfrm>
          <a:prstGeom prst="rect">
            <a:avLst/>
          </a:prstGeom>
          <a:noFill/>
          <a:ln w="9525">
            <a:noFill/>
            <a:miter lim="800000"/>
            <a:headEnd/>
            <a:tailEnd/>
          </a:ln>
        </p:spPr>
      </p:pic>
      <p:sp>
        <p:nvSpPr>
          <p:cNvPr id="4" name="Title 1"/>
          <p:cNvSpPr>
            <a:spLocks noGrp="1"/>
          </p:cNvSpPr>
          <p:nvPr>
            <p:ph type="title"/>
          </p:nvPr>
        </p:nvSpPr>
        <p:spPr>
          <a:xfrm>
            <a:off x="628650" y="385763"/>
            <a:ext cx="8289925" cy="498475"/>
          </a:xfrm>
        </p:spPr>
        <p:txBody>
          <a:bodyPr/>
          <a:lstStyle/>
          <a:p>
            <a:r>
              <a:rPr lang="en-US" b="1" dirty="0">
                <a:solidFill>
                  <a:srgbClr val="C00000"/>
                </a:solidFill>
              </a:rPr>
              <a:t>Hanuman takes Ram and </a:t>
            </a:r>
            <a:r>
              <a:rPr lang="en-US" b="1" dirty="0" err="1">
                <a:solidFill>
                  <a:srgbClr val="C00000"/>
                </a:solidFill>
              </a:rPr>
              <a:t>Lakshman</a:t>
            </a:r>
            <a:r>
              <a:rPr lang="en-US" b="1" dirty="0">
                <a:solidFill>
                  <a:srgbClr val="C00000"/>
                </a:solidFill>
              </a:rPr>
              <a:t> to </a:t>
            </a:r>
            <a:r>
              <a:rPr lang="en-US" b="1" dirty="0" err="1">
                <a:solidFill>
                  <a:srgbClr val="C00000"/>
                </a:solidFill>
              </a:rPr>
              <a:t>Sugriva</a:t>
            </a:r>
            <a:r>
              <a:rPr lang="en-US" b="1" dirty="0">
                <a:solidFill>
                  <a:srgbClr val="C00000"/>
                </a:solidFill>
              </a:rPr>
              <a:t> (monkey king)</a:t>
            </a:r>
          </a:p>
        </p:txBody>
      </p:sp>
      <p:sp>
        <p:nvSpPr>
          <p:cNvPr id="6" name="TextBox 5"/>
          <p:cNvSpPr txBox="1"/>
          <p:nvPr/>
        </p:nvSpPr>
        <p:spPr>
          <a:xfrm>
            <a:off x="0" y="4826675"/>
            <a:ext cx="9144000" cy="2031325"/>
          </a:xfrm>
          <a:prstGeom prst="rect">
            <a:avLst/>
          </a:prstGeom>
          <a:noFill/>
        </p:spPr>
        <p:txBody>
          <a:bodyPr wrap="square" rtlCol="0">
            <a:spAutoFit/>
          </a:bodyPr>
          <a:lstStyle/>
          <a:p>
            <a:r>
              <a:rPr lang="en-US" sz="1400" b="1" dirty="0"/>
              <a:t>Hanuman was a friend and servant of Monkey King </a:t>
            </a:r>
            <a:r>
              <a:rPr lang="en-US" sz="1400" b="1" dirty="0" err="1"/>
              <a:t>Sugriva</a:t>
            </a:r>
            <a:r>
              <a:rPr lang="en-US" sz="1400" b="1" dirty="0"/>
              <a:t>. On his request</a:t>
            </a:r>
          </a:p>
          <a:p>
            <a:r>
              <a:rPr lang="en-US" sz="1400" b="1" dirty="0"/>
              <a:t> he came to get the identity of the two strangers who were wondering in their plains </a:t>
            </a:r>
          </a:p>
          <a:p>
            <a:r>
              <a:rPr lang="en-US" sz="1400" b="1" dirty="0"/>
              <a:t>below the mountain, these strangers were Ram and </a:t>
            </a:r>
            <a:r>
              <a:rPr lang="en-US" sz="1400" b="1" dirty="0" err="1"/>
              <a:t>Laxman</a:t>
            </a:r>
            <a:r>
              <a:rPr lang="en-US" sz="1400" b="1" dirty="0"/>
              <a:t>. They were searching </a:t>
            </a:r>
          </a:p>
          <a:p>
            <a:r>
              <a:rPr lang="en-US" sz="1400" b="1" dirty="0"/>
              <a:t>for kidnapped </a:t>
            </a:r>
            <a:r>
              <a:rPr lang="en-US" sz="1400" b="1" dirty="0" err="1"/>
              <a:t>Sita</a:t>
            </a:r>
            <a:r>
              <a:rPr lang="en-US" sz="1400" b="1" dirty="0"/>
              <a:t>. Hanuman placed them on his shoulders and took them to </a:t>
            </a:r>
          </a:p>
          <a:p>
            <a:r>
              <a:rPr lang="en-US" sz="1400" b="1" dirty="0" err="1"/>
              <a:t>Sugriva</a:t>
            </a:r>
            <a:r>
              <a:rPr lang="en-US" sz="1400" b="1" dirty="0"/>
              <a:t> on the mountain top. </a:t>
            </a:r>
          </a:p>
          <a:p>
            <a:r>
              <a:rPr lang="en-US" sz="1400" b="1" dirty="0"/>
              <a:t>Ram and </a:t>
            </a:r>
            <a:r>
              <a:rPr lang="en-US" sz="1400" b="1" dirty="0" err="1"/>
              <a:t>Sugriva</a:t>
            </a:r>
            <a:r>
              <a:rPr lang="en-US" sz="1400" b="1" dirty="0"/>
              <a:t> promised to help each other to find </a:t>
            </a:r>
            <a:r>
              <a:rPr lang="en-US" sz="1400" b="1" dirty="0" err="1"/>
              <a:t>Sita</a:t>
            </a:r>
            <a:r>
              <a:rPr lang="en-US" sz="1400" b="1" dirty="0"/>
              <a:t>. When Hanuman was searching for </a:t>
            </a:r>
            <a:r>
              <a:rPr lang="en-US" sz="1400" b="1" dirty="0" err="1"/>
              <a:t>Sita</a:t>
            </a:r>
            <a:r>
              <a:rPr lang="en-US" sz="1400" b="1" dirty="0"/>
              <a:t> he met </a:t>
            </a:r>
            <a:r>
              <a:rPr lang="en-US" sz="1400" b="1" dirty="0" err="1"/>
              <a:t>Sampati</a:t>
            </a:r>
            <a:r>
              <a:rPr lang="en-US" sz="1400" b="1" dirty="0"/>
              <a:t> who was brother of </a:t>
            </a:r>
            <a:r>
              <a:rPr lang="en-US" sz="1400" b="1" dirty="0" err="1"/>
              <a:t>Jatayu</a:t>
            </a:r>
            <a:r>
              <a:rPr lang="en-US" sz="1400" b="1" dirty="0"/>
              <a:t>. </a:t>
            </a:r>
            <a:r>
              <a:rPr lang="en-US" sz="1400" b="1" dirty="0" err="1"/>
              <a:t>Jatayu</a:t>
            </a:r>
            <a:r>
              <a:rPr lang="en-US" sz="1400" b="1" dirty="0"/>
              <a:t> was killed while he was trying to stop </a:t>
            </a:r>
            <a:r>
              <a:rPr lang="en-US" sz="1400" b="1" dirty="0" err="1"/>
              <a:t>Sita</a:t>
            </a:r>
            <a:r>
              <a:rPr lang="en-US" sz="1400" b="1" dirty="0"/>
              <a:t> from being kidnapped by </a:t>
            </a:r>
            <a:r>
              <a:rPr lang="en-US" sz="1400" b="1" dirty="0" err="1"/>
              <a:t>Ravana</a:t>
            </a:r>
            <a:r>
              <a:rPr lang="en-US" sz="1400" b="1" dirty="0"/>
              <a:t>. </a:t>
            </a:r>
            <a:r>
              <a:rPr lang="en-US" sz="1400" b="1" dirty="0" err="1"/>
              <a:t>Sampati</a:t>
            </a:r>
            <a:r>
              <a:rPr lang="en-US" sz="1400" b="1" dirty="0"/>
              <a:t> told Hanuman that he could see </a:t>
            </a:r>
            <a:r>
              <a:rPr lang="en-US" sz="1400" b="1" dirty="0" err="1"/>
              <a:t>Sita</a:t>
            </a:r>
            <a:r>
              <a:rPr lang="en-US" sz="1400" b="1" dirty="0"/>
              <a:t> being kept in </a:t>
            </a:r>
            <a:r>
              <a:rPr lang="en-US" sz="1400" b="1" dirty="0" err="1"/>
              <a:t>Ashokvatika</a:t>
            </a:r>
            <a:r>
              <a:rPr lang="en-US" sz="1400" b="1" dirty="0"/>
              <a:t> in Lanka. </a:t>
            </a:r>
          </a:p>
          <a:p>
            <a:endParaRPr lang="en-US" sz="1400" b="1" dirty="0"/>
          </a:p>
        </p:txBody>
      </p:sp>
    </p:spTree>
  </p:cSld>
  <p:clrMapOvr>
    <a:masterClrMapping/>
  </p:clrMapOvr>
</p:sld>
</file>

<file path=ppt/theme/theme1.xml><?xml version="1.0" encoding="utf-8"?>
<a:theme xmlns:a="http://schemas.openxmlformats.org/drawingml/2006/main" name="01_Novartis_White">
  <a:themeElements>
    <a:clrScheme name="NovartisWhite">
      <a:dk1>
        <a:sysClr val="windowText" lastClr="000000"/>
      </a:dk1>
      <a:lt1>
        <a:sysClr val="window" lastClr="FFFFFF"/>
      </a:lt1>
      <a:dk2>
        <a:srgbClr val="69676D"/>
      </a:dk2>
      <a:lt2>
        <a:srgbClr val="C9C2D1"/>
      </a:lt2>
      <a:accent1>
        <a:srgbClr val="FCAF17"/>
      </a:accent1>
      <a:accent2>
        <a:srgbClr val="EC8026"/>
      </a:accent2>
      <a:accent3>
        <a:srgbClr val="E44C16"/>
      </a:accent3>
      <a:accent4>
        <a:srgbClr val="923222"/>
      </a:accent4>
      <a:accent5>
        <a:srgbClr val="634329"/>
      </a:accent5>
      <a:accent6>
        <a:srgbClr val="000000"/>
      </a:accent6>
      <a:hlink>
        <a:srgbClr val="E44C16"/>
      </a:hlink>
      <a:folHlink>
        <a:srgbClr val="FCAF17"/>
      </a:folHlink>
    </a:clrScheme>
    <a:fontScheme name="NovartisWhite">
      <a:majorFont>
        <a:latin typeface="Arial"/>
        <a:ea typeface=""/>
        <a:cs typeface=""/>
      </a:majorFont>
      <a:minorFont>
        <a:latin typeface="Arial"/>
        <a:ea typeface=""/>
        <a:cs typeface=""/>
      </a:minorFont>
    </a:fontScheme>
    <a:fmtScheme name="Novartis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solidFill>
        <a:solidFill>
          <a:schemeClr val="phClr"/>
        </a:soli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2382</TotalTime>
  <Words>1238</Words>
  <Application>Microsoft Office PowerPoint</Application>
  <PresentationFormat>On-screen Show (4:3)</PresentationFormat>
  <Paragraphs>70</Paragraphs>
  <Slides>15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News Gothic MT</vt:lpstr>
      <vt:lpstr>Wingdings</vt:lpstr>
      <vt:lpstr>01_Novartis_White</vt:lpstr>
      <vt:lpstr>Hanuman Jayanthi</vt:lpstr>
      <vt:lpstr>Why we celebrate Hanuman Jayanti?</vt:lpstr>
      <vt:lpstr>How we celebrate Hanuman Jayanthi</vt:lpstr>
      <vt:lpstr>Virtues of Lord Hanuman</vt:lpstr>
      <vt:lpstr>Hanumanji’s Popularity</vt:lpstr>
      <vt:lpstr>Lord Ram’s Words for Hanuman</vt:lpstr>
      <vt:lpstr>Why Hanuman’s Body is orange in Color ?</vt:lpstr>
      <vt:lpstr>Hanuman Eating Sun </vt:lpstr>
      <vt:lpstr>Hanuman takes Ram and Lakshman to Sugriva (monkey king)</vt:lpstr>
      <vt:lpstr>Hanuman becomes a great devotee of Sri Ram</vt:lpstr>
      <vt:lpstr>Hanuman makes his own throne in front of Ravan</vt:lpstr>
      <vt:lpstr>Hanuman carries Sanjivani Herb to save Lakshman</vt:lpstr>
      <vt:lpstr>Sri Ram and Sita Devi’s image in Hanuman’s Heart</vt:lpstr>
      <vt:lpstr>Backup</vt:lpstr>
      <vt:lpstr>Birth of Hanuman</vt:lpstr>
    </vt:vector>
  </TitlesOfParts>
  <Company>Novartis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Hanuman Jayanthi</dc:title>
  <dc:creator>vippasu1</dc:creator>
  <cp:lastModifiedBy>Sudha Vippagunta</cp:lastModifiedBy>
  <cp:revision>27</cp:revision>
  <dcterms:created xsi:type="dcterms:W3CDTF">2010-03-20T19:15:43Z</dcterms:created>
  <dcterms:modified xsi:type="dcterms:W3CDTF">2017-10-28T19:40:10Z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ource">
    <vt:lpwstr>Germo H. Gericke</vt:lpwstr>
  </property>
</Properties>
</file>